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8" r:id="rId6"/>
    <p:sldId id="272" r:id="rId7"/>
    <p:sldId id="270" r:id="rId8"/>
    <p:sldId id="271" r:id="rId9"/>
    <p:sldId id="269" r:id="rId10"/>
    <p:sldId id="262" r:id="rId11"/>
    <p:sldId id="260" r:id="rId12"/>
    <p:sldId id="263" r:id="rId13"/>
    <p:sldId id="264" r:id="rId14"/>
    <p:sldId id="265" r:id="rId15"/>
    <p:sldId id="266" r:id="rId16"/>
    <p:sldId id="267"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131346F-074E-4DF6-95F3-43AC22C85DB4}" type="datetimeFigureOut">
              <a:rPr lang="en-GB" smtClean="0"/>
              <a:pPr/>
              <a:t>24/04/2013</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A131346F-074E-4DF6-95F3-43AC22C85DB4}" type="datetimeFigureOut">
              <a:rPr lang="en-GB" smtClean="0"/>
              <a:pPr/>
              <a:t>24/04/2013</a:t>
            </a:fld>
            <a:endParaRPr lang="en-GB"/>
          </a:p>
        </p:txBody>
      </p:sp>
      <p:sp>
        <p:nvSpPr>
          <p:cNvPr id="27" name="Slide Number Placeholder 26"/>
          <p:cNvSpPr>
            <a:spLocks noGrp="1"/>
          </p:cNvSpPr>
          <p:nvPr>
            <p:ph type="sldNum" sz="quarter" idx="11"/>
          </p:nvPr>
        </p:nvSpPr>
        <p:spPr/>
        <p:txBody>
          <a:bodyPr rtlCol="0"/>
          <a:lstStyle/>
          <a:p>
            <a:fld id="{8405AA78-A1AA-4CD1-89BE-9DEF4C142F79}"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A131346F-074E-4DF6-95F3-43AC22C85DB4}" type="datetimeFigureOut">
              <a:rPr lang="en-GB" smtClean="0"/>
              <a:pPr/>
              <a:t>24/04/2013</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1346F-074E-4DF6-95F3-43AC22C85DB4}" type="datetimeFigureOut">
              <a:rPr lang="en-GB" smtClean="0"/>
              <a:pPr/>
              <a:t>24/04/2013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05AA78-A1AA-4CD1-89BE-9DEF4C142F79}" type="slidenum">
              <a:rPr lang="en-GB" smtClean="0"/>
              <a:pPr/>
              <a:t>‹#›</a:t>
            </a:fld>
            <a:endParaRPr lang="en-GB"/>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131346F-074E-4DF6-95F3-43AC22C85DB4}" type="datetimeFigureOut">
              <a:rPr lang="en-GB" smtClean="0"/>
              <a:pPr/>
              <a:t>24/04/2013</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8405AA78-A1AA-4CD1-89BE-9DEF4C142F7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God’s Story, our story</a:t>
            </a:r>
            <a:endParaRPr lang="en-GB" dirty="0"/>
          </a:p>
        </p:txBody>
      </p:sp>
      <p:sp>
        <p:nvSpPr>
          <p:cNvPr id="3" name="Subtitle 2"/>
          <p:cNvSpPr>
            <a:spLocks noGrp="1"/>
          </p:cNvSpPr>
          <p:nvPr>
            <p:ph type="subTitle" idx="1"/>
          </p:nvPr>
        </p:nvSpPr>
        <p:spPr/>
        <p:txBody>
          <a:bodyPr/>
          <a:lstStyle/>
          <a:p>
            <a:r>
              <a:rPr lang="en-GB" dirty="0" smtClean="0"/>
              <a:t>The story of the Bible and our place within it</a:t>
            </a:r>
            <a:endParaRPr lang="en-GB"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57300"/>
            <a:ext cx="8229600" cy="1066800"/>
          </a:xfrm>
        </p:spPr>
        <p:txBody>
          <a:bodyPr/>
          <a:lstStyle/>
          <a:p>
            <a:r>
              <a:rPr lang="en-GB" dirty="0" smtClean="0"/>
              <a:t>Aims </a:t>
            </a:r>
            <a:endParaRPr lang="en-GB" dirty="0"/>
          </a:p>
        </p:txBody>
      </p:sp>
      <p:sp>
        <p:nvSpPr>
          <p:cNvPr id="3" name="Content Placeholder 2"/>
          <p:cNvSpPr>
            <a:spLocks noGrp="1"/>
          </p:cNvSpPr>
          <p:nvPr>
            <p:ph idx="1"/>
          </p:nvPr>
        </p:nvSpPr>
        <p:spPr/>
        <p:txBody>
          <a:bodyPr/>
          <a:lstStyle/>
          <a:p>
            <a:r>
              <a:rPr lang="en-GB" dirty="0" smtClean="0"/>
              <a:t>To provide space to look at the Bible</a:t>
            </a:r>
          </a:p>
          <a:p>
            <a:endParaRPr lang="en-GB" dirty="0" smtClean="0"/>
          </a:p>
          <a:p>
            <a:r>
              <a:rPr lang="en-GB" dirty="0" smtClean="0"/>
              <a:t>To introduce ourselves to the different parts of the story of the Bible</a:t>
            </a:r>
          </a:p>
          <a:p>
            <a:endParaRPr lang="en-GB" dirty="0" smtClean="0"/>
          </a:p>
          <a:p>
            <a:r>
              <a:rPr lang="en-GB" dirty="0" smtClean="0"/>
              <a:t>To be more comfortable in using the Bible in our lives and in the life of our Church</a:t>
            </a:r>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to="" calcmode="lin" valueType="num">
                                      <p:cBhvr>
                                        <p:cTn id="22"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Opening Activity</a:t>
            </a:r>
            <a:endParaRPr lang="en-GB" dirty="0"/>
          </a:p>
        </p:txBody>
      </p:sp>
      <p:sp>
        <p:nvSpPr>
          <p:cNvPr id="3" name="Content Placeholder 2"/>
          <p:cNvSpPr>
            <a:spLocks noGrp="1"/>
          </p:cNvSpPr>
          <p:nvPr>
            <p:ph idx="1"/>
          </p:nvPr>
        </p:nvSpPr>
        <p:spPr/>
        <p:txBody>
          <a:bodyPr/>
          <a:lstStyle/>
          <a:p>
            <a:r>
              <a:rPr lang="en-GB" dirty="0" smtClean="0"/>
              <a:t>What three words spring to mind when you hear the words: ‘the Bible’?</a:t>
            </a:r>
          </a:p>
          <a:p>
            <a:endParaRPr lang="en-GB" dirty="0" smtClean="0"/>
          </a:p>
          <a:p>
            <a:pPr>
              <a:buNone/>
            </a:pPr>
            <a:endParaRPr lang="en-GB" dirty="0"/>
          </a:p>
        </p:txBody>
      </p:sp>
      <p:pic>
        <p:nvPicPr>
          <p:cNvPr id="4" name="Picture 3" descr="bible.jpg"/>
          <p:cNvPicPr>
            <a:picLocks noChangeAspect="1"/>
          </p:cNvPicPr>
          <p:nvPr/>
        </p:nvPicPr>
        <p:blipFill>
          <a:blip r:embed="rId2" cstate="print"/>
          <a:stretch>
            <a:fillRect/>
          </a:stretch>
        </p:blipFill>
        <p:spPr>
          <a:xfrm>
            <a:off x="467544" y="3861048"/>
            <a:ext cx="3285940" cy="2186756"/>
          </a:xfrm>
          <a:prstGeom prst="rect">
            <a:avLst/>
          </a:prstGeom>
        </p:spPr>
      </p:pic>
      <p:pic>
        <p:nvPicPr>
          <p:cNvPr id="5" name="Picture 4" descr="stop clock.png"/>
          <p:cNvPicPr>
            <a:picLocks noChangeAspect="1"/>
          </p:cNvPicPr>
          <p:nvPr/>
        </p:nvPicPr>
        <p:blipFill>
          <a:blip r:embed="rId3" cstate="print"/>
          <a:stretch>
            <a:fillRect/>
          </a:stretch>
        </p:blipFill>
        <p:spPr>
          <a:xfrm>
            <a:off x="6732240" y="4077072"/>
            <a:ext cx="1914913" cy="242394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style.rotation</p:attrName>
                                        </p:attrNameLst>
                                      </p:cBhvr>
                                      <p:tavLst>
                                        <p:tav tm="0">
                                          <p:val>
                                            <p:fltVal val="720"/>
                                          </p:val>
                                        </p:tav>
                                        <p:tav tm="100000">
                                          <p:val>
                                            <p:fltVal val="0"/>
                                          </p:val>
                                        </p:tav>
                                      </p:tavLst>
                                    </p:anim>
                                    <p:anim calcmode="lin" valueType="num">
                                      <p:cBhvr>
                                        <p:cTn id="24" dur="2000" fill="hold"/>
                                        <p:tgtEl>
                                          <p:spTgt spid="5"/>
                                        </p:tgtEl>
                                        <p:attrNameLst>
                                          <p:attrName>ppt_h</p:attrName>
                                        </p:attrNameLst>
                                      </p:cBhvr>
                                      <p:tavLst>
                                        <p:tav tm="0">
                                          <p:val>
                                            <p:fltVal val="0"/>
                                          </p:val>
                                        </p:tav>
                                        <p:tav tm="100000">
                                          <p:val>
                                            <p:strVal val="#ppt_h"/>
                                          </p:val>
                                        </p:tav>
                                      </p:tavLst>
                                    </p:anim>
                                    <p:anim calcmode="lin" valueType="num">
                                      <p:cBhvr>
                                        <p:cTn id="25"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Church of England</a:t>
            </a:r>
            <a:endParaRPr lang="en-GB" dirty="0"/>
          </a:p>
        </p:txBody>
      </p:sp>
      <p:sp>
        <p:nvSpPr>
          <p:cNvPr id="3" name="Content Placeholder 2"/>
          <p:cNvSpPr>
            <a:spLocks noGrp="1"/>
          </p:cNvSpPr>
          <p:nvPr>
            <p:ph idx="1"/>
          </p:nvPr>
        </p:nvSpPr>
        <p:spPr/>
        <p:txBody>
          <a:bodyPr/>
          <a:lstStyle/>
          <a:p>
            <a:r>
              <a:rPr lang="en-GB" dirty="0" smtClean="0"/>
              <a:t>Holy Scripture </a:t>
            </a:r>
            <a:r>
              <a:rPr lang="en-GB" dirty="0" err="1" smtClean="0"/>
              <a:t>containeth</a:t>
            </a:r>
            <a:r>
              <a:rPr lang="en-GB" dirty="0" smtClean="0"/>
              <a:t> all things necessary to salvation</a:t>
            </a:r>
          </a:p>
          <a:p>
            <a:endParaRPr lang="en-GB" dirty="0" smtClean="0"/>
          </a:p>
          <a:p>
            <a:endParaRPr lang="en-GB" dirty="0"/>
          </a:p>
        </p:txBody>
      </p:sp>
      <p:pic>
        <p:nvPicPr>
          <p:cNvPr id="4" name="Picture 3" descr="39Articles.jpg"/>
          <p:cNvPicPr>
            <a:picLocks noChangeAspect="1"/>
          </p:cNvPicPr>
          <p:nvPr/>
        </p:nvPicPr>
        <p:blipFill>
          <a:blip r:embed="rId2" cstate="print"/>
          <a:stretch>
            <a:fillRect/>
          </a:stretch>
        </p:blipFill>
        <p:spPr>
          <a:xfrm>
            <a:off x="5796136" y="2924944"/>
            <a:ext cx="2750261" cy="353504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521800"/>
          </a:xfrm>
        </p:spPr>
        <p:txBody>
          <a:bodyPr/>
          <a:lstStyle/>
          <a:p>
            <a:r>
              <a:rPr lang="en-GB" dirty="0" smtClean="0"/>
              <a:t>It professes the faith uniquely revealed in the Holy Scriptures and set forth in the catholic creeds, which faith the Church is called upon to proclaim afresh in each generation</a:t>
            </a:r>
          </a:p>
          <a:p>
            <a:pPr>
              <a:buNone/>
            </a:pPr>
            <a:endParaRPr lang="en-GB" dirty="0" smtClean="0"/>
          </a:p>
          <a:p>
            <a:endParaRPr lang="en-GB" dirty="0" smtClean="0"/>
          </a:p>
          <a:p>
            <a:endParaRPr lang="en-GB" dirty="0" smtClean="0"/>
          </a:p>
          <a:p>
            <a:endParaRPr lang="en-GB" dirty="0"/>
          </a:p>
        </p:txBody>
      </p:sp>
      <p:pic>
        <p:nvPicPr>
          <p:cNvPr id="4" name="Picture 3" descr="++ Justin.jpg"/>
          <p:cNvPicPr>
            <a:picLocks noChangeAspect="1"/>
          </p:cNvPicPr>
          <p:nvPr/>
        </p:nvPicPr>
        <p:blipFill>
          <a:blip r:embed="rId2" cstate="print"/>
          <a:stretch>
            <a:fillRect/>
          </a:stretch>
        </p:blipFill>
        <p:spPr>
          <a:xfrm>
            <a:off x="6372200" y="3212976"/>
            <a:ext cx="2351740" cy="3140968"/>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Collect for Bible Sunday </a:t>
            </a:r>
            <a:endParaRPr lang="en-GB" dirty="0"/>
          </a:p>
        </p:txBody>
      </p:sp>
      <p:sp>
        <p:nvSpPr>
          <p:cNvPr id="3" name="Content Placeholder 2"/>
          <p:cNvSpPr>
            <a:spLocks noGrp="1"/>
          </p:cNvSpPr>
          <p:nvPr>
            <p:ph idx="1"/>
          </p:nvPr>
        </p:nvSpPr>
        <p:spPr/>
        <p:txBody>
          <a:bodyPr/>
          <a:lstStyle/>
          <a:p>
            <a:r>
              <a:rPr lang="en-GB" dirty="0" smtClean="0"/>
              <a:t>Blessed Lord, who caused all holy scriptures to be written for our learning: help us so to hear them, to read, mark and inwardly digest them that through patience, and the comfort of your holy word, we may embrace and forever hold fast the hope of everlasting life, through Jesus Christ our Lord. </a:t>
            </a:r>
            <a:r>
              <a:rPr lang="en-GB" smtClean="0"/>
              <a:t>Amen</a:t>
            </a:r>
            <a:endParaRPr lang="en-GB"/>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Scriptures season our services</a:t>
            </a:r>
            <a:endParaRPr lang="en-GB" dirty="0"/>
          </a:p>
        </p:txBody>
      </p:sp>
      <p:pic>
        <p:nvPicPr>
          <p:cNvPr id="4" name="Content Placeholder 3" descr="salt and pepper pots.jpg"/>
          <p:cNvPicPr>
            <a:picLocks noGrp="1" noChangeAspect="1"/>
          </p:cNvPicPr>
          <p:nvPr>
            <p:ph idx="1"/>
          </p:nvPr>
        </p:nvPicPr>
        <p:blipFill>
          <a:blip r:embed="rId2" cstate="print"/>
          <a:stretch>
            <a:fillRect/>
          </a:stretch>
        </p:blipFill>
        <p:spPr>
          <a:xfrm>
            <a:off x="5508103" y="2924944"/>
            <a:ext cx="3188275" cy="2890703"/>
          </a:xfrm>
        </p:spPr>
      </p:pic>
      <p:sp>
        <p:nvSpPr>
          <p:cNvPr id="5" name="TextBox 4"/>
          <p:cNvSpPr txBox="1"/>
          <p:nvPr/>
        </p:nvSpPr>
        <p:spPr>
          <a:xfrm>
            <a:off x="611560" y="3284984"/>
            <a:ext cx="4176464" cy="1200329"/>
          </a:xfrm>
          <a:prstGeom prst="rect">
            <a:avLst/>
          </a:prstGeom>
          <a:noFill/>
        </p:spPr>
        <p:txBody>
          <a:bodyPr wrap="square" rtlCol="0">
            <a:spAutoFit/>
          </a:bodyPr>
          <a:lstStyle/>
          <a:p>
            <a:r>
              <a:rPr lang="en-GB" sz="3600" b="1" dirty="0" smtClean="0"/>
              <a:t>Can you think of examples?</a:t>
            </a:r>
            <a:endParaRPr lang="en-GB" sz="3600" b="1" dirty="0"/>
          </a:p>
        </p:txBody>
      </p:sp>
      <p:pic>
        <p:nvPicPr>
          <p:cNvPr id="6" name="Picture 5" descr="stop clock.png"/>
          <p:cNvPicPr>
            <a:picLocks noChangeAspect="1"/>
          </p:cNvPicPr>
          <p:nvPr/>
        </p:nvPicPr>
        <p:blipFill>
          <a:blip r:embed="rId3" cstate="print"/>
          <a:stretch>
            <a:fillRect/>
          </a:stretch>
        </p:blipFill>
        <p:spPr>
          <a:xfrm>
            <a:off x="323528" y="4653136"/>
            <a:ext cx="1512168" cy="1914136"/>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style.rotation</p:attrName>
                                        </p:attrNameLst>
                                      </p:cBhvr>
                                      <p:tavLst>
                                        <p:tav tm="0">
                                          <p:val>
                                            <p:fltVal val="720"/>
                                          </p:val>
                                        </p:tav>
                                        <p:tav tm="100000">
                                          <p:val>
                                            <p:fltVal val="0"/>
                                          </p:val>
                                        </p:tav>
                                      </p:tavLst>
                                    </p:anim>
                                    <p:anim calcmode="lin" valueType="num">
                                      <p:cBhvr>
                                        <p:cTn id="19" dur="2000" fill="hold"/>
                                        <p:tgtEl>
                                          <p:spTgt spid="6"/>
                                        </p:tgtEl>
                                        <p:attrNameLst>
                                          <p:attrName>ppt_h</p:attrName>
                                        </p:attrNameLst>
                                      </p:cBhvr>
                                      <p:tavLst>
                                        <p:tav tm="0">
                                          <p:val>
                                            <p:fltVal val="0"/>
                                          </p:val>
                                        </p:tav>
                                        <p:tav tm="100000">
                                          <p:val>
                                            <p:strVal val="#ppt_h"/>
                                          </p:val>
                                        </p:tav>
                                      </p:tavLst>
                                    </p:anim>
                                    <p:anim calcmode="lin" valueType="num">
                                      <p:cBhvr>
                                        <p:cTn id="20"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the following ways</a:t>
            </a:r>
            <a:endParaRPr lang="en-GB" dirty="0"/>
          </a:p>
        </p:txBody>
      </p:sp>
      <p:sp>
        <p:nvSpPr>
          <p:cNvPr id="3" name="Content Placeholder 2"/>
          <p:cNvSpPr>
            <a:spLocks noGrp="1"/>
          </p:cNvSpPr>
          <p:nvPr>
            <p:ph idx="1"/>
          </p:nvPr>
        </p:nvSpPr>
        <p:spPr/>
        <p:txBody>
          <a:bodyPr/>
          <a:lstStyle/>
          <a:p>
            <a:r>
              <a:rPr lang="en-GB" dirty="0" smtClean="0"/>
              <a:t>Heard collectively</a:t>
            </a:r>
          </a:p>
          <a:p>
            <a:endParaRPr lang="en-GB" dirty="0" smtClean="0"/>
          </a:p>
          <a:p>
            <a:r>
              <a:rPr lang="en-GB" dirty="0" smtClean="0"/>
              <a:t>Forms part of the liturgy</a:t>
            </a:r>
          </a:p>
          <a:p>
            <a:endParaRPr lang="en-GB" dirty="0" smtClean="0"/>
          </a:p>
          <a:p>
            <a:pPr lvl="1"/>
            <a:r>
              <a:rPr lang="en-GB" dirty="0" smtClean="0"/>
              <a:t>Before the confession</a:t>
            </a:r>
          </a:p>
          <a:p>
            <a:pPr lvl="1"/>
            <a:r>
              <a:rPr lang="en-GB" dirty="0" smtClean="0"/>
              <a:t>In the Eucharistic Prayer</a:t>
            </a:r>
          </a:p>
          <a:p>
            <a:pPr lvl="1"/>
            <a:r>
              <a:rPr lang="en-GB" dirty="0" smtClean="0"/>
              <a:t>In the post communion prayer</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par>
                                <p:cTn id="18" presetID="24"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to="" calcmode="lin" valueType="num">
                                      <p:cBhvr>
                                        <p:cTn id="20" dur="1" fill="hold"/>
                                        <p:tgtEl>
                                          <p:spTgt spid="3">
                                            <p:txEl>
                                              <p:pRg st="4" end="4"/>
                                            </p:txEl>
                                          </p:spTgt>
                                        </p:tgtEl>
                                        <p:attrNameLst>
                                          <p:attrName/>
                                        </p:attrNameLst>
                                      </p:cBhvr>
                                    </p:anim>
                                  </p:childTnLst>
                                </p:cTn>
                              </p:par>
                              <p:par>
                                <p:cTn id="21" presetID="24"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to="" calcmode="lin" valueType="num">
                                      <p:cBhvr>
                                        <p:cTn id="23" dur="1" fill="hold"/>
                                        <p:tgtEl>
                                          <p:spTgt spid="3">
                                            <p:txEl>
                                              <p:pRg st="5" end="5"/>
                                            </p:txEl>
                                          </p:spTgt>
                                        </p:tgtEl>
                                        <p:attrNameLst>
                                          <p:attrName/>
                                        </p:attrNameLst>
                                      </p:cBhvr>
                                    </p:anim>
                                  </p:childTnLst>
                                </p:cTn>
                              </p:par>
                              <p:par>
                                <p:cTn id="24" presetID="24"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 to="" calcmode="lin" valueType="num">
                                      <p:cBhvr>
                                        <p:cTn id="26" dur="1" fill="hold"/>
                                        <p:tgtEl>
                                          <p:spTgt spid="3">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Two Volumes</a:t>
            </a:r>
            <a:endParaRPr lang="en-GB" sz="3600" dirty="0"/>
          </a:p>
        </p:txBody>
      </p:sp>
      <p:sp>
        <p:nvSpPr>
          <p:cNvPr id="3" name="Text Placeholder 2"/>
          <p:cNvSpPr>
            <a:spLocks noGrp="1"/>
          </p:cNvSpPr>
          <p:nvPr>
            <p:ph type="body" idx="2"/>
          </p:nvPr>
        </p:nvSpPr>
        <p:spPr/>
        <p:txBody>
          <a:bodyPr/>
          <a:lstStyle/>
          <a:p>
            <a:endParaRPr lang="en-GB" dirty="0"/>
          </a:p>
        </p:txBody>
      </p:sp>
      <p:pic>
        <p:nvPicPr>
          <p:cNvPr id="5" name="Content Placeholder 4" descr="old and new.jpg"/>
          <p:cNvPicPr>
            <a:picLocks noGrp="1" noChangeAspect="1"/>
          </p:cNvPicPr>
          <p:nvPr>
            <p:ph sz="half" idx="1"/>
          </p:nvPr>
        </p:nvPicPr>
        <p:blipFill>
          <a:blip r:embed="rId2" cstate="print"/>
          <a:stretch>
            <a:fillRect/>
          </a:stretch>
        </p:blipFill>
        <p:spPr>
          <a:xfrm>
            <a:off x="611560" y="1772816"/>
            <a:ext cx="3999963" cy="3528392"/>
          </a:xfrm>
        </p:spPr>
      </p:pic>
      <p:pic>
        <p:nvPicPr>
          <p:cNvPr id="6" name="Picture 5" descr="imagesCABNCMBY.jpg"/>
          <p:cNvPicPr>
            <a:picLocks noChangeAspect="1"/>
          </p:cNvPicPr>
          <p:nvPr/>
        </p:nvPicPr>
        <p:blipFill>
          <a:blip r:embed="rId3" cstate="print"/>
          <a:stretch>
            <a:fillRect/>
          </a:stretch>
        </p:blipFill>
        <p:spPr>
          <a:xfrm>
            <a:off x="5292080" y="2204864"/>
            <a:ext cx="3491880" cy="3604617"/>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ppt_w*0.05"/>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anim calcmode="lin" valueType="num">
                                      <p:cBhvr>
                                        <p:cTn id="19" dur="500" fill="hold"/>
                                        <p:tgtEl>
                                          <p:spTgt spid="6"/>
                                        </p:tgtEl>
                                        <p:attrNameLst>
                                          <p:attrName>ppt_x</p:attrName>
                                        </p:attrNameLst>
                                      </p:cBhvr>
                                      <p:tavLst>
                                        <p:tav tm="0">
                                          <p:val>
                                            <p:strVal val="#ppt_x-.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ible as library.jpg"/>
          <p:cNvPicPr>
            <a:picLocks noChangeAspect="1"/>
          </p:cNvPicPr>
          <p:nvPr/>
        </p:nvPicPr>
        <p:blipFill>
          <a:blip r:embed="rId2" cstate="print"/>
          <a:stretch>
            <a:fillRect/>
          </a:stretch>
        </p:blipFill>
        <p:spPr>
          <a:xfrm>
            <a:off x="467544" y="1052736"/>
            <a:ext cx="8280920" cy="5242183"/>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Old Testament</a:t>
            </a:r>
            <a:endParaRPr lang="en-GB" dirty="0"/>
          </a:p>
        </p:txBody>
      </p:sp>
      <p:pic>
        <p:nvPicPr>
          <p:cNvPr id="4" name="Content Placeholder 3" descr="OT funny.jpg"/>
          <p:cNvPicPr>
            <a:picLocks noGrp="1" noChangeAspect="1"/>
          </p:cNvPicPr>
          <p:nvPr>
            <p:ph idx="1"/>
          </p:nvPr>
        </p:nvPicPr>
        <p:blipFill>
          <a:blip r:embed="rId2" cstate="print"/>
          <a:stretch>
            <a:fillRect/>
          </a:stretch>
        </p:blipFill>
        <p:spPr>
          <a:xfrm>
            <a:off x="5148064" y="2276872"/>
            <a:ext cx="3592413" cy="4105615"/>
          </a:xfrm>
        </p:spPr>
      </p:pic>
      <p:sp>
        <p:nvSpPr>
          <p:cNvPr id="5" name="TextBox 4"/>
          <p:cNvSpPr txBox="1"/>
          <p:nvPr/>
        </p:nvSpPr>
        <p:spPr>
          <a:xfrm>
            <a:off x="467544" y="2492896"/>
            <a:ext cx="3960440" cy="2862322"/>
          </a:xfrm>
          <a:prstGeom prst="rect">
            <a:avLst/>
          </a:prstGeom>
          <a:noFill/>
        </p:spPr>
        <p:txBody>
          <a:bodyPr wrap="square" rtlCol="0">
            <a:spAutoFit/>
          </a:bodyPr>
          <a:lstStyle/>
          <a:p>
            <a:r>
              <a:rPr lang="en-GB" sz="3600" dirty="0" smtClean="0"/>
              <a:t>What three images come to mind when you think of the Old Testament?</a:t>
            </a:r>
            <a:endParaRPr lang="en-GB" sz="3600" dirty="0"/>
          </a:p>
        </p:txBody>
      </p:sp>
      <p:pic>
        <p:nvPicPr>
          <p:cNvPr id="6" name="Picture 5" descr="stop clock.png"/>
          <p:cNvPicPr>
            <a:picLocks noChangeAspect="1"/>
          </p:cNvPicPr>
          <p:nvPr/>
        </p:nvPicPr>
        <p:blipFill>
          <a:blip r:embed="rId3" cstate="print"/>
          <a:stretch>
            <a:fillRect/>
          </a:stretch>
        </p:blipFill>
        <p:spPr>
          <a:xfrm>
            <a:off x="3275856" y="4943864"/>
            <a:ext cx="1224136" cy="1549539"/>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style.rotation</p:attrName>
                                        </p:attrNameLst>
                                      </p:cBhvr>
                                      <p:tavLst>
                                        <p:tav tm="0">
                                          <p:val>
                                            <p:fltVal val="720"/>
                                          </p:val>
                                        </p:tav>
                                        <p:tav tm="100000">
                                          <p:val>
                                            <p:fltVal val="0"/>
                                          </p:val>
                                        </p:tav>
                                      </p:tavLst>
                                    </p:anim>
                                    <p:anim calcmode="lin" valueType="num">
                                      <p:cBhvr>
                                        <p:cTn id="27" dur="2000" fill="hold"/>
                                        <p:tgtEl>
                                          <p:spTgt spid="6"/>
                                        </p:tgtEl>
                                        <p:attrNameLst>
                                          <p:attrName>ppt_h</p:attrName>
                                        </p:attrNameLst>
                                      </p:cBhvr>
                                      <p:tavLst>
                                        <p:tav tm="0">
                                          <p:val>
                                            <p:fltVal val="0"/>
                                          </p:val>
                                        </p:tav>
                                        <p:tav tm="100000">
                                          <p:val>
                                            <p:strVal val="#ppt_h"/>
                                          </p:val>
                                        </p:tav>
                                      </p:tavLst>
                                    </p:anim>
                                    <p:anim calcmode="lin" valueType="num">
                                      <p:cBhvr>
                                        <p:cTn id="28"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arn(inHorizontal)">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culture</a:t>
            </a:r>
            <a:endParaRPr lang="en-GB" dirty="0"/>
          </a:p>
        </p:txBody>
      </p:sp>
      <p:pic>
        <p:nvPicPr>
          <p:cNvPr id="4" name="Content Placeholder 3" descr="old-testament1.jpg"/>
          <p:cNvPicPr>
            <a:picLocks noGrp="1" noChangeAspect="1"/>
          </p:cNvPicPr>
          <p:nvPr>
            <p:ph idx="1"/>
          </p:nvPr>
        </p:nvPicPr>
        <p:blipFill>
          <a:blip r:embed="rId2" cstate="print"/>
          <a:stretch>
            <a:fillRect/>
          </a:stretch>
        </p:blipFill>
        <p:spPr>
          <a:xfrm>
            <a:off x="539552" y="2420888"/>
            <a:ext cx="3605483" cy="2632003"/>
          </a:xfrm>
        </p:spPr>
      </p:pic>
      <p:pic>
        <p:nvPicPr>
          <p:cNvPr id="5" name="Picture 4" descr="Girl_Carrying_torah.jpg"/>
          <p:cNvPicPr>
            <a:picLocks noChangeAspect="1"/>
          </p:cNvPicPr>
          <p:nvPr/>
        </p:nvPicPr>
        <p:blipFill>
          <a:blip r:embed="rId3" cstate="print"/>
          <a:stretch>
            <a:fillRect/>
          </a:stretch>
        </p:blipFill>
        <p:spPr>
          <a:xfrm>
            <a:off x="4876534" y="3429000"/>
            <a:ext cx="3583179" cy="2646040"/>
          </a:xfrm>
          <a:prstGeom prst="rect">
            <a:avLst/>
          </a:prstGeo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language</a:t>
            </a:r>
            <a:endParaRPr lang="en-GB" dirty="0"/>
          </a:p>
        </p:txBody>
      </p:sp>
      <p:pic>
        <p:nvPicPr>
          <p:cNvPr id="4" name="Content Placeholder 3" descr="isaiah53.gif"/>
          <p:cNvPicPr>
            <a:picLocks noGrp="1" noChangeAspect="1"/>
          </p:cNvPicPr>
          <p:nvPr>
            <p:ph idx="1"/>
          </p:nvPr>
        </p:nvPicPr>
        <p:blipFill>
          <a:blip r:embed="rId2" cstate="print"/>
          <a:stretch>
            <a:fillRect/>
          </a:stretch>
        </p:blipFill>
        <p:spPr>
          <a:xfrm>
            <a:off x="4355976" y="2204864"/>
            <a:ext cx="3871323" cy="4324350"/>
          </a:xfr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types of literature</a:t>
            </a:r>
            <a:endParaRPr lang="en-GB" dirty="0"/>
          </a:p>
        </p:txBody>
      </p:sp>
      <p:pic>
        <p:nvPicPr>
          <p:cNvPr id="4" name="Content Placeholder 3" descr="types-of-literature.gif"/>
          <p:cNvPicPr>
            <a:picLocks noGrp="1" noChangeAspect="1"/>
          </p:cNvPicPr>
          <p:nvPr>
            <p:ph idx="1"/>
          </p:nvPr>
        </p:nvPicPr>
        <p:blipFill>
          <a:blip r:embed="rId2" cstate="print"/>
          <a:stretch>
            <a:fillRect/>
          </a:stretch>
        </p:blipFill>
        <p:spPr>
          <a:xfrm>
            <a:off x="5292080" y="2636912"/>
            <a:ext cx="2980556" cy="3576667"/>
          </a:xfrm>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Old Testament has</a:t>
            </a:r>
            <a:endParaRPr lang="en-GB" dirty="0"/>
          </a:p>
        </p:txBody>
      </p:sp>
      <p:sp>
        <p:nvSpPr>
          <p:cNvPr id="3" name="Content Placeholder 2"/>
          <p:cNvSpPr>
            <a:spLocks noGrp="1"/>
          </p:cNvSpPr>
          <p:nvPr>
            <p:ph sz="half" idx="1"/>
          </p:nvPr>
        </p:nvSpPr>
        <p:spPr/>
        <p:txBody>
          <a:bodyPr/>
          <a:lstStyle/>
          <a:p>
            <a:r>
              <a:rPr lang="en-GB" dirty="0" smtClean="0"/>
              <a:t>Narrative</a:t>
            </a:r>
          </a:p>
          <a:p>
            <a:endParaRPr lang="en-GB" dirty="0" smtClean="0"/>
          </a:p>
          <a:p>
            <a:r>
              <a:rPr lang="en-GB" dirty="0" smtClean="0"/>
              <a:t>History</a:t>
            </a:r>
          </a:p>
          <a:p>
            <a:endParaRPr lang="en-GB" dirty="0" smtClean="0"/>
          </a:p>
          <a:p>
            <a:r>
              <a:rPr lang="en-GB" dirty="0" smtClean="0"/>
              <a:t>Wisdom</a:t>
            </a:r>
          </a:p>
          <a:p>
            <a:endParaRPr lang="en-GB" dirty="0" smtClean="0"/>
          </a:p>
          <a:p>
            <a:r>
              <a:rPr lang="en-GB" dirty="0" smtClean="0"/>
              <a:t>Romance</a:t>
            </a:r>
          </a:p>
          <a:p>
            <a:endParaRPr lang="en-GB" dirty="0" smtClean="0"/>
          </a:p>
          <a:p>
            <a:r>
              <a:rPr lang="en-GB" dirty="0" smtClean="0"/>
              <a:t>Prophecy</a:t>
            </a:r>
          </a:p>
          <a:p>
            <a:endParaRPr lang="en-GB" dirty="0" smtClean="0"/>
          </a:p>
          <a:p>
            <a:r>
              <a:rPr lang="en-GB" dirty="0" smtClean="0"/>
              <a:t>Apocalyptic</a:t>
            </a:r>
            <a:endParaRPr lang="en-GB" dirty="0"/>
          </a:p>
        </p:txBody>
      </p:sp>
      <p:sp>
        <p:nvSpPr>
          <p:cNvPr id="4" name="Content Placeholder 3"/>
          <p:cNvSpPr>
            <a:spLocks noGrp="1"/>
          </p:cNvSpPr>
          <p:nvPr>
            <p:ph sz="half" idx="2"/>
          </p:nvPr>
        </p:nvSpPr>
        <p:spPr/>
        <p:txBody>
          <a:bodyPr/>
          <a:lstStyle/>
          <a:p>
            <a:r>
              <a:rPr lang="en-GB" dirty="0" smtClean="0"/>
              <a:t>Genesis</a:t>
            </a:r>
          </a:p>
          <a:p>
            <a:endParaRPr lang="en-GB" dirty="0" smtClean="0"/>
          </a:p>
          <a:p>
            <a:r>
              <a:rPr lang="en-GB" dirty="0" smtClean="0"/>
              <a:t>1 and 2 Kings</a:t>
            </a:r>
          </a:p>
          <a:p>
            <a:endParaRPr lang="en-GB" dirty="0" smtClean="0"/>
          </a:p>
          <a:p>
            <a:r>
              <a:rPr lang="en-GB" dirty="0" smtClean="0"/>
              <a:t>Ecclesiastes</a:t>
            </a:r>
          </a:p>
          <a:p>
            <a:endParaRPr lang="en-GB" dirty="0" smtClean="0"/>
          </a:p>
          <a:p>
            <a:r>
              <a:rPr lang="en-GB" dirty="0" smtClean="0"/>
              <a:t>Song of Songs</a:t>
            </a:r>
          </a:p>
          <a:p>
            <a:endParaRPr lang="en-GB" dirty="0" smtClean="0"/>
          </a:p>
          <a:p>
            <a:r>
              <a:rPr lang="en-GB" dirty="0" smtClean="0"/>
              <a:t>Micah</a:t>
            </a:r>
          </a:p>
          <a:p>
            <a:endParaRPr lang="en-GB" dirty="0" smtClean="0"/>
          </a:p>
          <a:p>
            <a:r>
              <a:rPr lang="en-GB" dirty="0" smtClean="0"/>
              <a:t>Ezekiel</a:t>
            </a:r>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checkerboard(across)">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wipe(down)">
                                      <p:cBhvr>
                                        <p:cTn id="42" dur="580">
                                          <p:stCondLst>
                                            <p:cond delay="0"/>
                                          </p:stCondLst>
                                        </p:cTn>
                                        <p:tgtEl>
                                          <p:spTgt spid="4">
                                            <p:txEl>
                                              <p:pRg st="0" end="0"/>
                                            </p:txEl>
                                          </p:spTgt>
                                        </p:tgtEl>
                                      </p:cBhvr>
                                    </p:animEffect>
                                    <p:anim calcmode="lin" valueType="num">
                                      <p:cBhvr>
                                        <p:cTn id="43"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4">
                                            <p:txEl>
                                              <p:pRg st="0" end="0"/>
                                            </p:txEl>
                                          </p:spTgt>
                                        </p:tgtEl>
                                      </p:cBhvr>
                                      <p:to x="100000" y="60000"/>
                                    </p:animScale>
                                    <p:animScale>
                                      <p:cBhvr>
                                        <p:cTn id="49" dur="166" decel="50000">
                                          <p:stCondLst>
                                            <p:cond delay="676"/>
                                          </p:stCondLst>
                                        </p:cTn>
                                        <p:tgtEl>
                                          <p:spTgt spid="4">
                                            <p:txEl>
                                              <p:pRg st="0" end="0"/>
                                            </p:txEl>
                                          </p:spTgt>
                                        </p:tgtEl>
                                      </p:cBhvr>
                                      <p:to x="100000" y="100000"/>
                                    </p:animScale>
                                    <p:animScale>
                                      <p:cBhvr>
                                        <p:cTn id="50" dur="26">
                                          <p:stCondLst>
                                            <p:cond delay="1312"/>
                                          </p:stCondLst>
                                        </p:cTn>
                                        <p:tgtEl>
                                          <p:spTgt spid="4">
                                            <p:txEl>
                                              <p:pRg st="0" end="0"/>
                                            </p:txEl>
                                          </p:spTgt>
                                        </p:tgtEl>
                                      </p:cBhvr>
                                      <p:to x="100000" y="80000"/>
                                    </p:animScale>
                                    <p:animScale>
                                      <p:cBhvr>
                                        <p:cTn id="51" dur="166" decel="50000">
                                          <p:stCondLst>
                                            <p:cond delay="1338"/>
                                          </p:stCondLst>
                                        </p:cTn>
                                        <p:tgtEl>
                                          <p:spTgt spid="4">
                                            <p:txEl>
                                              <p:pRg st="0" end="0"/>
                                            </p:txEl>
                                          </p:spTgt>
                                        </p:tgtEl>
                                      </p:cBhvr>
                                      <p:to x="100000" y="100000"/>
                                    </p:animScale>
                                    <p:animScale>
                                      <p:cBhvr>
                                        <p:cTn id="52" dur="26">
                                          <p:stCondLst>
                                            <p:cond delay="1642"/>
                                          </p:stCondLst>
                                        </p:cTn>
                                        <p:tgtEl>
                                          <p:spTgt spid="4">
                                            <p:txEl>
                                              <p:pRg st="0" end="0"/>
                                            </p:txEl>
                                          </p:spTgt>
                                        </p:tgtEl>
                                      </p:cBhvr>
                                      <p:to x="100000" y="90000"/>
                                    </p:animScale>
                                    <p:animScale>
                                      <p:cBhvr>
                                        <p:cTn id="53" dur="166" decel="50000">
                                          <p:stCondLst>
                                            <p:cond delay="1668"/>
                                          </p:stCondLst>
                                        </p:cTn>
                                        <p:tgtEl>
                                          <p:spTgt spid="4">
                                            <p:txEl>
                                              <p:pRg st="0" end="0"/>
                                            </p:txEl>
                                          </p:spTgt>
                                        </p:tgtEl>
                                      </p:cBhvr>
                                      <p:to x="100000" y="100000"/>
                                    </p:animScale>
                                    <p:animScale>
                                      <p:cBhvr>
                                        <p:cTn id="54" dur="26">
                                          <p:stCondLst>
                                            <p:cond delay="1808"/>
                                          </p:stCondLst>
                                        </p:cTn>
                                        <p:tgtEl>
                                          <p:spTgt spid="4">
                                            <p:txEl>
                                              <p:pRg st="0" end="0"/>
                                            </p:txEl>
                                          </p:spTgt>
                                        </p:tgtEl>
                                      </p:cBhvr>
                                      <p:to x="100000" y="95000"/>
                                    </p:animScale>
                                    <p:animScale>
                                      <p:cBhvr>
                                        <p:cTn id="55" dur="166" decel="50000">
                                          <p:stCondLst>
                                            <p:cond delay="1834"/>
                                          </p:stCondLst>
                                        </p:cTn>
                                        <p:tgtEl>
                                          <p:spTgt spid="4">
                                            <p:txEl>
                                              <p:pRg st="0" end="0"/>
                                            </p:txEl>
                                          </p:spTgt>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nodeType="clickEffect">
                                  <p:stCondLst>
                                    <p:cond delay="0"/>
                                  </p:stCondLst>
                                  <p:childTnLst>
                                    <p:set>
                                      <p:cBhvr>
                                        <p:cTn id="59" dur="1" fill="hold">
                                          <p:stCondLst>
                                            <p:cond delay="0"/>
                                          </p:stCondLst>
                                        </p:cTn>
                                        <p:tgtEl>
                                          <p:spTgt spid="4">
                                            <p:txEl>
                                              <p:pRg st="2" end="2"/>
                                            </p:txEl>
                                          </p:spTgt>
                                        </p:tgtEl>
                                        <p:attrNameLst>
                                          <p:attrName>style.visibility</p:attrName>
                                        </p:attrNameLst>
                                      </p:cBhvr>
                                      <p:to>
                                        <p:strVal val="visible"/>
                                      </p:to>
                                    </p:set>
                                    <p:animEffect transition="in" filter="wipe(down)">
                                      <p:cBhvr>
                                        <p:cTn id="60" dur="580">
                                          <p:stCondLst>
                                            <p:cond delay="0"/>
                                          </p:stCondLst>
                                        </p:cTn>
                                        <p:tgtEl>
                                          <p:spTgt spid="4">
                                            <p:txEl>
                                              <p:pRg st="2" end="2"/>
                                            </p:txEl>
                                          </p:spTgt>
                                        </p:tgtEl>
                                      </p:cBhvr>
                                    </p:animEffect>
                                    <p:anim calcmode="lin" valueType="num">
                                      <p:cBhvr>
                                        <p:cTn id="61"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4">
                                            <p:txEl>
                                              <p:pRg st="2" end="2"/>
                                            </p:txEl>
                                          </p:spTgt>
                                        </p:tgtEl>
                                      </p:cBhvr>
                                      <p:to x="100000" y="60000"/>
                                    </p:animScale>
                                    <p:animScale>
                                      <p:cBhvr>
                                        <p:cTn id="67" dur="166" decel="50000">
                                          <p:stCondLst>
                                            <p:cond delay="676"/>
                                          </p:stCondLst>
                                        </p:cTn>
                                        <p:tgtEl>
                                          <p:spTgt spid="4">
                                            <p:txEl>
                                              <p:pRg st="2" end="2"/>
                                            </p:txEl>
                                          </p:spTgt>
                                        </p:tgtEl>
                                      </p:cBhvr>
                                      <p:to x="100000" y="100000"/>
                                    </p:animScale>
                                    <p:animScale>
                                      <p:cBhvr>
                                        <p:cTn id="68" dur="26">
                                          <p:stCondLst>
                                            <p:cond delay="1312"/>
                                          </p:stCondLst>
                                        </p:cTn>
                                        <p:tgtEl>
                                          <p:spTgt spid="4">
                                            <p:txEl>
                                              <p:pRg st="2" end="2"/>
                                            </p:txEl>
                                          </p:spTgt>
                                        </p:tgtEl>
                                      </p:cBhvr>
                                      <p:to x="100000" y="80000"/>
                                    </p:animScale>
                                    <p:animScale>
                                      <p:cBhvr>
                                        <p:cTn id="69" dur="166" decel="50000">
                                          <p:stCondLst>
                                            <p:cond delay="1338"/>
                                          </p:stCondLst>
                                        </p:cTn>
                                        <p:tgtEl>
                                          <p:spTgt spid="4">
                                            <p:txEl>
                                              <p:pRg st="2" end="2"/>
                                            </p:txEl>
                                          </p:spTgt>
                                        </p:tgtEl>
                                      </p:cBhvr>
                                      <p:to x="100000" y="100000"/>
                                    </p:animScale>
                                    <p:animScale>
                                      <p:cBhvr>
                                        <p:cTn id="70" dur="26">
                                          <p:stCondLst>
                                            <p:cond delay="1642"/>
                                          </p:stCondLst>
                                        </p:cTn>
                                        <p:tgtEl>
                                          <p:spTgt spid="4">
                                            <p:txEl>
                                              <p:pRg st="2" end="2"/>
                                            </p:txEl>
                                          </p:spTgt>
                                        </p:tgtEl>
                                      </p:cBhvr>
                                      <p:to x="100000" y="90000"/>
                                    </p:animScale>
                                    <p:animScale>
                                      <p:cBhvr>
                                        <p:cTn id="71" dur="166" decel="50000">
                                          <p:stCondLst>
                                            <p:cond delay="1668"/>
                                          </p:stCondLst>
                                        </p:cTn>
                                        <p:tgtEl>
                                          <p:spTgt spid="4">
                                            <p:txEl>
                                              <p:pRg st="2" end="2"/>
                                            </p:txEl>
                                          </p:spTgt>
                                        </p:tgtEl>
                                      </p:cBhvr>
                                      <p:to x="100000" y="100000"/>
                                    </p:animScale>
                                    <p:animScale>
                                      <p:cBhvr>
                                        <p:cTn id="72" dur="26">
                                          <p:stCondLst>
                                            <p:cond delay="1808"/>
                                          </p:stCondLst>
                                        </p:cTn>
                                        <p:tgtEl>
                                          <p:spTgt spid="4">
                                            <p:txEl>
                                              <p:pRg st="2" end="2"/>
                                            </p:txEl>
                                          </p:spTgt>
                                        </p:tgtEl>
                                      </p:cBhvr>
                                      <p:to x="100000" y="95000"/>
                                    </p:animScale>
                                    <p:animScale>
                                      <p:cBhvr>
                                        <p:cTn id="73" dur="166" decel="50000">
                                          <p:stCondLst>
                                            <p:cond delay="1834"/>
                                          </p:stCondLst>
                                        </p:cTn>
                                        <p:tgtEl>
                                          <p:spTgt spid="4">
                                            <p:txEl>
                                              <p:pRg st="2" end="2"/>
                                            </p:txEl>
                                          </p:spTgt>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6" presetClass="entr" presetSubtype="0" fill="hold" nodeType="clickEffect">
                                  <p:stCondLst>
                                    <p:cond delay="0"/>
                                  </p:stCondLst>
                                  <p:childTnLst>
                                    <p:set>
                                      <p:cBhvr>
                                        <p:cTn id="77" dur="1" fill="hold">
                                          <p:stCondLst>
                                            <p:cond delay="0"/>
                                          </p:stCondLst>
                                        </p:cTn>
                                        <p:tgtEl>
                                          <p:spTgt spid="4">
                                            <p:txEl>
                                              <p:pRg st="4" end="4"/>
                                            </p:txEl>
                                          </p:spTgt>
                                        </p:tgtEl>
                                        <p:attrNameLst>
                                          <p:attrName>style.visibility</p:attrName>
                                        </p:attrNameLst>
                                      </p:cBhvr>
                                      <p:to>
                                        <p:strVal val="visible"/>
                                      </p:to>
                                    </p:set>
                                    <p:animEffect transition="in" filter="wipe(down)">
                                      <p:cBhvr>
                                        <p:cTn id="78" dur="580">
                                          <p:stCondLst>
                                            <p:cond delay="0"/>
                                          </p:stCondLst>
                                        </p:cTn>
                                        <p:tgtEl>
                                          <p:spTgt spid="4">
                                            <p:txEl>
                                              <p:pRg st="4" end="4"/>
                                            </p:txEl>
                                          </p:spTgt>
                                        </p:tgtEl>
                                      </p:cBhvr>
                                    </p:animEffect>
                                    <p:anim calcmode="lin" valueType="num">
                                      <p:cBhvr>
                                        <p:cTn id="79"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84" dur="26">
                                          <p:stCondLst>
                                            <p:cond delay="650"/>
                                          </p:stCondLst>
                                        </p:cTn>
                                        <p:tgtEl>
                                          <p:spTgt spid="4">
                                            <p:txEl>
                                              <p:pRg st="4" end="4"/>
                                            </p:txEl>
                                          </p:spTgt>
                                        </p:tgtEl>
                                      </p:cBhvr>
                                      <p:to x="100000" y="60000"/>
                                    </p:animScale>
                                    <p:animScale>
                                      <p:cBhvr>
                                        <p:cTn id="85" dur="166" decel="50000">
                                          <p:stCondLst>
                                            <p:cond delay="676"/>
                                          </p:stCondLst>
                                        </p:cTn>
                                        <p:tgtEl>
                                          <p:spTgt spid="4">
                                            <p:txEl>
                                              <p:pRg st="4" end="4"/>
                                            </p:txEl>
                                          </p:spTgt>
                                        </p:tgtEl>
                                      </p:cBhvr>
                                      <p:to x="100000" y="100000"/>
                                    </p:animScale>
                                    <p:animScale>
                                      <p:cBhvr>
                                        <p:cTn id="86" dur="26">
                                          <p:stCondLst>
                                            <p:cond delay="1312"/>
                                          </p:stCondLst>
                                        </p:cTn>
                                        <p:tgtEl>
                                          <p:spTgt spid="4">
                                            <p:txEl>
                                              <p:pRg st="4" end="4"/>
                                            </p:txEl>
                                          </p:spTgt>
                                        </p:tgtEl>
                                      </p:cBhvr>
                                      <p:to x="100000" y="80000"/>
                                    </p:animScale>
                                    <p:animScale>
                                      <p:cBhvr>
                                        <p:cTn id="87" dur="166" decel="50000">
                                          <p:stCondLst>
                                            <p:cond delay="1338"/>
                                          </p:stCondLst>
                                        </p:cTn>
                                        <p:tgtEl>
                                          <p:spTgt spid="4">
                                            <p:txEl>
                                              <p:pRg st="4" end="4"/>
                                            </p:txEl>
                                          </p:spTgt>
                                        </p:tgtEl>
                                      </p:cBhvr>
                                      <p:to x="100000" y="100000"/>
                                    </p:animScale>
                                    <p:animScale>
                                      <p:cBhvr>
                                        <p:cTn id="88" dur="26">
                                          <p:stCondLst>
                                            <p:cond delay="1642"/>
                                          </p:stCondLst>
                                        </p:cTn>
                                        <p:tgtEl>
                                          <p:spTgt spid="4">
                                            <p:txEl>
                                              <p:pRg st="4" end="4"/>
                                            </p:txEl>
                                          </p:spTgt>
                                        </p:tgtEl>
                                      </p:cBhvr>
                                      <p:to x="100000" y="90000"/>
                                    </p:animScale>
                                    <p:animScale>
                                      <p:cBhvr>
                                        <p:cTn id="89" dur="166" decel="50000">
                                          <p:stCondLst>
                                            <p:cond delay="1668"/>
                                          </p:stCondLst>
                                        </p:cTn>
                                        <p:tgtEl>
                                          <p:spTgt spid="4">
                                            <p:txEl>
                                              <p:pRg st="4" end="4"/>
                                            </p:txEl>
                                          </p:spTgt>
                                        </p:tgtEl>
                                      </p:cBhvr>
                                      <p:to x="100000" y="100000"/>
                                    </p:animScale>
                                    <p:animScale>
                                      <p:cBhvr>
                                        <p:cTn id="90" dur="26">
                                          <p:stCondLst>
                                            <p:cond delay="1808"/>
                                          </p:stCondLst>
                                        </p:cTn>
                                        <p:tgtEl>
                                          <p:spTgt spid="4">
                                            <p:txEl>
                                              <p:pRg st="4" end="4"/>
                                            </p:txEl>
                                          </p:spTgt>
                                        </p:tgtEl>
                                      </p:cBhvr>
                                      <p:to x="100000" y="95000"/>
                                    </p:animScale>
                                    <p:animScale>
                                      <p:cBhvr>
                                        <p:cTn id="91" dur="166" decel="50000">
                                          <p:stCondLst>
                                            <p:cond delay="1834"/>
                                          </p:stCondLst>
                                        </p:cTn>
                                        <p:tgtEl>
                                          <p:spTgt spid="4">
                                            <p:txEl>
                                              <p:pRg st="4" end="4"/>
                                            </p:txEl>
                                          </p:spTgt>
                                        </p:tgtEl>
                                      </p:cBhvr>
                                      <p:to x="100000" y="100000"/>
                                    </p:animScale>
                                  </p:childTnLst>
                                </p:cTn>
                              </p:par>
                            </p:childTnLst>
                          </p:cTn>
                        </p:par>
                      </p:childTnLst>
                    </p:cTn>
                  </p:par>
                  <p:par>
                    <p:cTn id="92" fill="hold">
                      <p:stCondLst>
                        <p:cond delay="indefinite"/>
                      </p:stCondLst>
                      <p:childTnLst>
                        <p:par>
                          <p:cTn id="93" fill="hold">
                            <p:stCondLst>
                              <p:cond delay="0"/>
                            </p:stCondLst>
                            <p:childTnLst>
                              <p:par>
                                <p:cTn id="94" presetID="26" presetClass="entr" presetSubtype="0" fill="hold" nodeType="clickEffect">
                                  <p:stCondLst>
                                    <p:cond delay="0"/>
                                  </p:stCondLst>
                                  <p:childTnLst>
                                    <p:set>
                                      <p:cBhvr>
                                        <p:cTn id="95" dur="1" fill="hold">
                                          <p:stCondLst>
                                            <p:cond delay="0"/>
                                          </p:stCondLst>
                                        </p:cTn>
                                        <p:tgtEl>
                                          <p:spTgt spid="4">
                                            <p:txEl>
                                              <p:pRg st="6" end="6"/>
                                            </p:txEl>
                                          </p:spTgt>
                                        </p:tgtEl>
                                        <p:attrNameLst>
                                          <p:attrName>style.visibility</p:attrName>
                                        </p:attrNameLst>
                                      </p:cBhvr>
                                      <p:to>
                                        <p:strVal val="visible"/>
                                      </p:to>
                                    </p:set>
                                    <p:animEffect transition="in" filter="wipe(down)">
                                      <p:cBhvr>
                                        <p:cTn id="96" dur="580">
                                          <p:stCondLst>
                                            <p:cond delay="0"/>
                                          </p:stCondLst>
                                        </p:cTn>
                                        <p:tgtEl>
                                          <p:spTgt spid="4">
                                            <p:txEl>
                                              <p:pRg st="6" end="6"/>
                                            </p:txEl>
                                          </p:spTgt>
                                        </p:tgtEl>
                                      </p:cBhvr>
                                    </p:animEffect>
                                    <p:anim calcmode="lin" valueType="num">
                                      <p:cBhvr>
                                        <p:cTn id="97" dur="1822"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4">
                                            <p:txEl>
                                              <p:pRg st="6" end="6"/>
                                            </p:txEl>
                                          </p:spTgt>
                                        </p:tgtEl>
                                        <p:attrNameLst>
                                          <p:attrName>ppt_y</p:attrName>
                                        </p:attrNameLst>
                                      </p:cBhvr>
                                      <p:tavLst>
                                        <p:tav tm="0" fmla="#ppt_y-sin(pi*$)/81">
                                          <p:val>
                                            <p:fltVal val="0"/>
                                          </p:val>
                                        </p:tav>
                                        <p:tav tm="100000">
                                          <p:val>
                                            <p:fltVal val="1"/>
                                          </p:val>
                                        </p:tav>
                                      </p:tavLst>
                                    </p:anim>
                                    <p:animScale>
                                      <p:cBhvr>
                                        <p:cTn id="102" dur="26">
                                          <p:stCondLst>
                                            <p:cond delay="650"/>
                                          </p:stCondLst>
                                        </p:cTn>
                                        <p:tgtEl>
                                          <p:spTgt spid="4">
                                            <p:txEl>
                                              <p:pRg st="6" end="6"/>
                                            </p:txEl>
                                          </p:spTgt>
                                        </p:tgtEl>
                                      </p:cBhvr>
                                      <p:to x="100000" y="60000"/>
                                    </p:animScale>
                                    <p:animScale>
                                      <p:cBhvr>
                                        <p:cTn id="103" dur="166" decel="50000">
                                          <p:stCondLst>
                                            <p:cond delay="676"/>
                                          </p:stCondLst>
                                        </p:cTn>
                                        <p:tgtEl>
                                          <p:spTgt spid="4">
                                            <p:txEl>
                                              <p:pRg st="6" end="6"/>
                                            </p:txEl>
                                          </p:spTgt>
                                        </p:tgtEl>
                                      </p:cBhvr>
                                      <p:to x="100000" y="100000"/>
                                    </p:animScale>
                                    <p:animScale>
                                      <p:cBhvr>
                                        <p:cTn id="104" dur="26">
                                          <p:stCondLst>
                                            <p:cond delay="1312"/>
                                          </p:stCondLst>
                                        </p:cTn>
                                        <p:tgtEl>
                                          <p:spTgt spid="4">
                                            <p:txEl>
                                              <p:pRg st="6" end="6"/>
                                            </p:txEl>
                                          </p:spTgt>
                                        </p:tgtEl>
                                      </p:cBhvr>
                                      <p:to x="100000" y="80000"/>
                                    </p:animScale>
                                    <p:animScale>
                                      <p:cBhvr>
                                        <p:cTn id="105" dur="166" decel="50000">
                                          <p:stCondLst>
                                            <p:cond delay="1338"/>
                                          </p:stCondLst>
                                        </p:cTn>
                                        <p:tgtEl>
                                          <p:spTgt spid="4">
                                            <p:txEl>
                                              <p:pRg st="6" end="6"/>
                                            </p:txEl>
                                          </p:spTgt>
                                        </p:tgtEl>
                                      </p:cBhvr>
                                      <p:to x="100000" y="100000"/>
                                    </p:animScale>
                                    <p:animScale>
                                      <p:cBhvr>
                                        <p:cTn id="106" dur="26">
                                          <p:stCondLst>
                                            <p:cond delay="1642"/>
                                          </p:stCondLst>
                                        </p:cTn>
                                        <p:tgtEl>
                                          <p:spTgt spid="4">
                                            <p:txEl>
                                              <p:pRg st="6" end="6"/>
                                            </p:txEl>
                                          </p:spTgt>
                                        </p:tgtEl>
                                      </p:cBhvr>
                                      <p:to x="100000" y="90000"/>
                                    </p:animScale>
                                    <p:animScale>
                                      <p:cBhvr>
                                        <p:cTn id="107" dur="166" decel="50000">
                                          <p:stCondLst>
                                            <p:cond delay="1668"/>
                                          </p:stCondLst>
                                        </p:cTn>
                                        <p:tgtEl>
                                          <p:spTgt spid="4">
                                            <p:txEl>
                                              <p:pRg st="6" end="6"/>
                                            </p:txEl>
                                          </p:spTgt>
                                        </p:tgtEl>
                                      </p:cBhvr>
                                      <p:to x="100000" y="100000"/>
                                    </p:animScale>
                                    <p:animScale>
                                      <p:cBhvr>
                                        <p:cTn id="108" dur="26">
                                          <p:stCondLst>
                                            <p:cond delay="1808"/>
                                          </p:stCondLst>
                                        </p:cTn>
                                        <p:tgtEl>
                                          <p:spTgt spid="4">
                                            <p:txEl>
                                              <p:pRg st="6" end="6"/>
                                            </p:txEl>
                                          </p:spTgt>
                                        </p:tgtEl>
                                      </p:cBhvr>
                                      <p:to x="100000" y="95000"/>
                                    </p:animScale>
                                    <p:animScale>
                                      <p:cBhvr>
                                        <p:cTn id="109" dur="166" decel="50000">
                                          <p:stCondLst>
                                            <p:cond delay="1834"/>
                                          </p:stCondLst>
                                        </p:cTn>
                                        <p:tgtEl>
                                          <p:spTgt spid="4">
                                            <p:txEl>
                                              <p:pRg st="6" end="6"/>
                                            </p:txEl>
                                          </p:spTgt>
                                        </p:tgtEl>
                                      </p:cBhvr>
                                      <p:to x="100000" y="100000"/>
                                    </p:animScale>
                                  </p:childTnLst>
                                </p:cTn>
                              </p:par>
                            </p:childTnLst>
                          </p:cTn>
                        </p:par>
                      </p:childTnLst>
                    </p:cTn>
                  </p:par>
                  <p:par>
                    <p:cTn id="110" fill="hold">
                      <p:stCondLst>
                        <p:cond delay="indefinite"/>
                      </p:stCondLst>
                      <p:childTnLst>
                        <p:par>
                          <p:cTn id="111" fill="hold">
                            <p:stCondLst>
                              <p:cond delay="0"/>
                            </p:stCondLst>
                            <p:childTnLst>
                              <p:par>
                                <p:cTn id="112" presetID="26" presetClass="entr" presetSubtype="0" fill="hold" nodeType="clickEffect">
                                  <p:stCondLst>
                                    <p:cond delay="0"/>
                                  </p:stCondLst>
                                  <p:childTnLst>
                                    <p:set>
                                      <p:cBhvr>
                                        <p:cTn id="113" dur="1" fill="hold">
                                          <p:stCondLst>
                                            <p:cond delay="0"/>
                                          </p:stCondLst>
                                        </p:cTn>
                                        <p:tgtEl>
                                          <p:spTgt spid="4">
                                            <p:txEl>
                                              <p:pRg st="8" end="8"/>
                                            </p:txEl>
                                          </p:spTgt>
                                        </p:tgtEl>
                                        <p:attrNameLst>
                                          <p:attrName>style.visibility</p:attrName>
                                        </p:attrNameLst>
                                      </p:cBhvr>
                                      <p:to>
                                        <p:strVal val="visible"/>
                                      </p:to>
                                    </p:set>
                                    <p:animEffect transition="in" filter="wipe(down)">
                                      <p:cBhvr>
                                        <p:cTn id="114" dur="580">
                                          <p:stCondLst>
                                            <p:cond delay="0"/>
                                          </p:stCondLst>
                                        </p:cTn>
                                        <p:tgtEl>
                                          <p:spTgt spid="4">
                                            <p:txEl>
                                              <p:pRg st="8" end="8"/>
                                            </p:txEl>
                                          </p:spTgt>
                                        </p:tgtEl>
                                      </p:cBhvr>
                                    </p:animEffect>
                                    <p:anim calcmode="lin" valueType="num">
                                      <p:cBhvr>
                                        <p:cTn id="115" dur="1822" tmFilter="0,0; 0.14,0.36; 0.43,0.73; 0.71,0.91; 1.0,1.0">
                                          <p:stCondLst>
                                            <p:cond delay="0"/>
                                          </p:stCondLst>
                                        </p:cTn>
                                        <p:tgtEl>
                                          <p:spTgt spid="4">
                                            <p:txEl>
                                              <p:pRg st="8" end="8"/>
                                            </p:txEl>
                                          </p:spTgt>
                                        </p:tgtEl>
                                        <p:attrNameLst>
                                          <p:attrName>ppt_x</p:attrName>
                                        </p:attrNameLst>
                                      </p:cBhvr>
                                      <p:tavLst>
                                        <p:tav tm="0">
                                          <p:val>
                                            <p:strVal val="#ppt_x-0.25"/>
                                          </p:val>
                                        </p:tav>
                                        <p:tav tm="100000">
                                          <p:val>
                                            <p:strVal val="#ppt_x"/>
                                          </p:val>
                                        </p:tav>
                                      </p:tavLst>
                                    </p:anim>
                                    <p:anim calcmode="lin" valueType="num">
                                      <p:cBhvr>
                                        <p:cTn id="116" dur="664" tmFilter="0.0,0.0; 0.25,0.07; 0.50,0.2; 0.75,0.467; 1.0,1.0">
                                          <p:stCondLst>
                                            <p:cond delay="0"/>
                                          </p:stCondLst>
                                        </p:cTn>
                                        <p:tgtEl>
                                          <p:spTgt spid="4">
                                            <p:txEl>
                                              <p:pRg st="8" end="8"/>
                                            </p:txEl>
                                          </p:spTgt>
                                        </p:tgtEl>
                                        <p:attrNameLst>
                                          <p:attrName>ppt_y</p:attrName>
                                        </p:attrNameLst>
                                      </p:cBhvr>
                                      <p:tavLst>
                                        <p:tav tm="0" fmla="#ppt_y-sin(pi*$)/3">
                                          <p:val>
                                            <p:fltVal val="0.5"/>
                                          </p:val>
                                        </p:tav>
                                        <p:tav tm="100000">
                                          <p:val>
                                            <p:fltVal val="1"/>
                                          </p:val>
                                        </p:tav>
                                      </p:tavLst>
                                    </p:anim>
                                    <p:anim calcmode="lin" valueType="num">
                                      <p:cBhvr>
                                        <p:cTn id="117" dur="664" tmFilter="0, 0; 0.125,0.2665; 0.25,0.4; 0.375,0.465; 0.5,0.5;  0.625,0.535; 0.75,0.6; 0.875,0.7335; 1,1">
                                          <p:stCondLst>
                                            <p:cond delay="664"/>
                                          </p:stCondLst>
                                        </p:cTn>
                                        <p:tgtEl>
                                          <p:spTgt spid="4">
                                            <p:txEl>
                                              <p:pRg st="8" end="8"/>
                                            </p:txEl>
                                          </p:spTgt>
                                        </p:tgtEl>
                                        <p:attrNameLst>
                                          <p:attrName>ppt_y</p:attrName>
                                        </p:attrNameLst>
                                      </p:cBhvr>
                                      <p:tavLst>
                                        <p:tav tm="0" fmla="#ppt_y-sin(pi*$)/9">
                                          <p:val>
                                            <p:fltVal val="0"/>
                                          </p:val>
                                        </p:tav>
                                        <p:tav tm="100000">
                                          <p:val>
                                            <p:fltVal val="1"/>
                                          </p:val>
                                        </p:tav>
                                      </p:tavLst>
                                    </p:anim>
                                    <p:anim calcmode="lin" valueType="num">
                                      <p:cBhvr>
                                        <p:cTn id="118" dur="332" tmFilter="0, 0; 0.125,0.2665; 0.25,0.4; 0.375,0.465; 0.5,0.5;  0.625,0.535; 0.75,0.6; 0.875,0.7335; 1,1">
                                          <p:stCondLst>
                                            <p:cond delay="1324"/>
                                          </p:stCondLst>
                                        </p:cTn>
                                        <p:tgtEl>
                                          <p:spTgt spid="4">
                                            <p:txEl>
                                              <p:pRg st="8" end="8"/>
                                            </p:txEl>
                                          </p:spTgt>
                                        </p:tgtEl>
                                        <p:attrNameLst>
                                          <p:attrName>ppt_y</p:attrName>
                                        </p:attrNameLst>
                                      </p:cBhvr>
                                      <p:tavLst>
                                        <p:tav tm="0" fmla="#ppt_y-sin(pi*$)/27">
                                          <p:val>
                                            <p:fltVal val="0"/>
                                          </p:val>
                                        </p:tav>
                                        <p:tav tm="100000">
                                          <p:val>
                                            <p:fltVal val="1"/>
                                          </p:val>
                                        </p:tav>
                                      </p:tavLst>
                                    </p:anim>
                                    <p:anim calcmode="lin" valueType="num">
                                      <p:cBhvr>
                                        <p:cTn id="119" dur="164" tmFilter="0, 0; 0.125,0.2665; 0.25,0.4; 0.375,0.465; 0.5,0.5;  0.625,0.535; 0.75,0.6; 0.875,0.7335; 1,1">
                                          <p:stCondLst>
                                            <p:cond delay="1656"/>
                                          </p:stCondLst>
                                        </p:cTn>
                                        <p:tgtEl>
                                          <p:spTgt spid="4">
                                            <p:txEl>
                                              <p:pRg st="8" end="8"/>
                                            </p:txEl>
                                          </p:spTgt>
                                        </p:tgtEl>
                                        <p:attrNameLst>
                                          <p:attrName>ppt_y</p:attrName>
                                        </p:attrNameLst>
                                      </p:cBhvr>
                                      <p:tavLst>
                                        <p:tav tm="0" fmla="#ppt_y-sin(pi*$)/81">
                                          <p:val>
                                            <p:fltVal val="0"/>
                                          </p:val>
                                        </p:tav>
                                        <p:tav tm="100000">
                                          <p:val>
                                            <p:fltVal val="1"/>
                                          </p:val>
                                        </p:tav>
                                      </p:tavLst>
                                    </p:anim>
                                    <p:animScale>
                                      <p:cBhvr>
                                        <p:cTn id="120" dur="26">
                                          <p:stCondLst>
                                            <p:cond delay="650"/>
                                          </p:stCondLst>
                                        </p:cTn>
                                        <p:tgtEl>
                                          <p:spTgt spid="4">
                                            <p:txEl>
                                              <p:pRg st="8" end="8"/>
                                            </p:txEl>
                                          </p:spTgt>
                                        </p:tgtEl>
                                      </p:cBhvr>
                                      <p:to x="100000" y="60000"/>
                                    </p:animScale>
                                    <p:animScale>
                                      <p:cBhvr>
                                        <p:cTn id="121" dur="166" decel="50000">
                                          <p:stCondLst>
                                            <p:cond delay="676"/>
                                          </p:stCondLst>
                                        </p:cTn>
                                        <p:tgtEl>
                                          <p:spTgt spid="4">
                                            <p:txEl>
                                              <p:pRg st="8" end="8"/>
                                            </p:txEl>
                                          </p:spTgt>
                                        </p:tgtEl>
                                      </p:cBhvr>
                                      <p:to x="100000" y="100000"/>
                                    </p:animScale>
                                    <p:animScale>
                                      <p:cBhvr>
                                        <p:cTn id="122" dur="26">
                                          <p:stCondLst>
                                            <p:cond delay="1312"/>
                                          </p:stCondLst>
                                        </p:cTn>
                                        <p:tgtEl>
                                          <p:spTgt spid="4">
                                            <p:txEl>
                                              <p:pRg st="8" end="8"/>
                                            </p:txEl>
                                          </p:spTgt>
                                        </p:tgtEl>
                                      </p:cBhvr>
                                      <p:to x="100000" y="80000"/>
                                    </p:animScale>
                                    <p:animScale>
                                      <p:cBhvr>
                                        <p:cTn id="123" dur="166" decel="50000">
                                          <p:stCondLst>
                                            <p:cond delay="1338"/>
                                          </p:stCondLst>
                                        </p:cTn>
                                        <p:tgtEl>
                                          <p:spTgt spid="4">
                                            <p:txEl>
                                              <p:pRg st="8" end="8"/>
                                            </p:txEl>
                                          </p:spTgt>
                                        </p:tgtEl>
                                      </p:cBhvr>
                                      <p:to x="100000" y="100000"/>
                                    </p:animScale>
                                    <p:animScale>
                                      <p:cBhvr>
                                        <p:cTn id="124" dur="26">
                                          <p:stCondLst>
                                            <p:cond delay="1642"/>
                                          </p:stCondLst>
                                        </p:cTn>
                                        <p:tgtEl>
                                          <p:spTgt spid="4">
                                            <p:txEl>
                                              <p:pRg st="8" end="8"/>
                                            </p:txEl>
                                          </p:spTgt>
                                        </p:tgtEl>
                                      </p:cBhvr>
                                      <p:to x="100000" y="90000"/>
                                    </p:animScale>
                                    <p:animScale>
                                      <p:cBhvr>
                                        <p:cTn id="125" dur="166" decel="50000">
                                          <p:stCondLst>
                                            <p:cond delay="1668"/>
                                          </p:stCondLst>
                                        </p:cTn>
                                        <p:tgtEl>
                                          <p:spTgt spid="4">
                                            <p:txEl>
                                              <p:pRg st="8" end="8"/>
                                            </p:txEl>
                                          </p:spTgt>
                                        </p:tgtEl>
                                      </p:cBhvr>
                                      <p:to x="100000" y="100000"/>
                                    </p:animScale>
                                    <p:animScale>
                                      <p:cBhvr>
                                        <p:cTn id="126" dur="26">
                                          <p:stCondLst>
                                            <p:cond delay="1808"/>
                                          </p:stCondLst>
                                        </p:cTn>
                                        <p:tgtEl>
                                          <p:spTgt spid="4">
                                            <p:txEl>
                                              <p:pRg st="8" end="8"/>
                                            </p:txEl>
                                          </p:spTgt>
                                        </p:tgtEl>
                                      </p:cBhvr>
                                      <p:to x="100000" y="95000"/>
                                    </p:animScale>
                                    <p:animScale>
                                      <p:cBhvr>
                                        <p:cTn id="127" dur="166" decel="50000">
                                          <p:stCondLst>
                                            <p:cond delay="1834"/>
                                          </p:stCondLst>
                                        </p:cTn>
                                        <p:tgtEl>
                                          <p:spTgt spid="4">
                                            <p:txEl>
                                              <p:pRg st="8" end="8"/>
                                            </p:txEl>
                                          </p:spTgt>
                                        </p:tgtEl>
                                      </p:cBhvr>
                                      <p:to x="100000" y="100000"/>
                                    </p:animScale>
                                  </p:childTnLst>
                                </p:cTn>
                              </p:par>
                            </p:childTnLst>
                          </p:cTn>
                        </p:par>
                      </p:childTnLst>
                    </p:cTn>
                  </p:par>
                  <p:par>
                    <p:cTn id="128" fill="hold">
                      <p:stCondLst>
                        <p:cond delay="indefinite"/>
                      </p:stCondLst>
                      <p:childTnLst>
                        <p:par>
                          <p:cTn id="129" fill="hold">
                            <p:stCondLst>
                              <p:cond delay="0"/>
                            </p:stCondLst>
                            <p:childTnLst>
                              <p:par>
                                <p:cTn id="130" presetID="26" presetClass="entr" presetSubtype="0" fill="hold" nodeType="clickEffect">
                                  <p:stCondLst>
                                    <p:cond delay="0"/>
                                  </p:stCondLst>
                                  <p:childTnLst>
                                    <p:set>
                                      <p:cBhvr>
                                        <p:cTn id="131" dur="1" fill="hold">
                                          <p:stCondLst>
                                            <p:cond delay="0"/>
                                          </p:stCondLst>
                                        </p:cTn>
                                        <p:tgtEl>
                                          <p:spTgt spid="4">
                                            <p:txEl>
                                              <p:pRg st="10" end="10"/>
                                            </p:txEl>
                                          </p:spTgt>
                                        </p:tgtEl>
                                        <p:attrNameLst>
                                          <p:attrName>style.visibility</p:attrName>
                                        </p:attrNameLst>
                                      </p:cBhvr>
                                      <p:to>
                                        <p:strVal val="visible"/>
                                      </p:to>
                                    </p:set>
                                    <p:animEffect transition="in" filter="wipe(down)">
                                      <p:cBhvr>
                                        <p:cTn id="132" dur="580">
                                          <p:stCondLst>
                                            <p:cond delay="0"/>
                                          </p:stCondLst>
                                        </p:cTn>
                                        <p:tgtEl>
                                          <p:spTgt spid="4">
                                            <p:txEl>
                                              <p:pRg st="10" end="10"/>
                                            </p:txEl>
                                          </p:spTgt>
                                        </p:tgtEl>
                                      </p:cBhvr>
                                    </p:animEffect>
                                    <p:anim calcmode="lin" valueType="num">
                                      <p:cBhvr>
                                        <p:cTn id="133" dur="1822" tmFilter="0,0; 0.14,0.36; 0.43,0.73; 0.71,0.91; 1.0,1.0">
                                          <p:stCondLst>
                                            <p:cond delay="0"/>
                                          </p:stCondLst>
                                        </p:cTn>
                                        <p:tgtEl>
                                          <p:spTgt spid="4">
                                            <p:txEl>
                                              <p:pRg st="10" end="10"/>
                                            </p:txEl>
                                          </p:spTgt>
                                        </p:tgtEl>
                                        <p:attrNameLst>
                                          <p:attrName>ppt_x</p:attrName>
                                        </p:attrNameLst>
                                      </p:cBhvr>
                                      <p:tavLst>
                                        <p:tav tm="0">
                                          <p:val>
                                            <p:strVal val="#ppt_x-0.25"/>
                                          </p:val>
                                        </p:tav>
                                        <p:tav tm="100000">
                                          <p:val>
                                            <p:strVal val="#ppt_x"/>
                                          </p:val>
                                        </p:tav>
                                      </p:tavLst>
                                    </p:anim>
                                    <p:anim calcmode="lin" valueType="num">
                                      <p:cBhvr>
                                        <p:cTn id="134" dur="664" tmFilter="0.0,0.0; 0.25,0.07; 0.50,0.2; 0.75,0.467; 1.0,1.0">
                                          <p:stCondLst>
                                            <p:cond delay="0"/>
                                          </p:stCondLst>
                                        </p:cTn>
                                        <p:tgtEl>
                                          <p:spTgt spid="4">
                                            <p:txEl>
                                              <p:pRg st="10" end="10"/>
                                            </p:txEl>
                                          </p:spTgt>
                                        </p:tgtEl>
                                        <p:attrNameLst>
                                          <p:attrName>ppt_y</p:attrName>
                                        </p:attrNameLst>
                                      </p:cBhvr>
                                      <p:tavLst>
                                        <p:tav tm="0" fmla="#ppt_y-sin(pi*$)/3">
                                          <p:val>
                                            <p:fltVal val="0.5"/>
                                          </p:val>
                                        </p:tav>
                                        <p:tav tm="100000">
                                          <p:val>
                                            <p:fltVal val="1"/>
                                          </p:val>
                                        </p:tav>
                                      </p:tavLst>
                                    </p:anim>
                                    <p:anim calcmode="lin" valueType="num">
                                      <p:cBhvr>
                                        <p:cTn id="135" dur="664" tmFilter="0, 0; 0.125,0.2665; 0.25,0.4; 0.375,0.465; 0.5,0.5;  0.625,0.535; 0.75,0.6; 0.875,0.7335; 1,1">
                                          <p:stCondLst>
                                            <p:cond delay="664"/>
                                          </p:stCondLst>
                                        </p:cTn>
                                        <p:tgtEl>
                                          <p:spTgt spid="4">
                                            <p:txEl>
                                              <p:pRg st="10" end="10"/>
                                            </p:txEl>
                                          </p:spTgt>
                                        </p:tgtEl>
                                        <p:attrNameLst>
                                          <p:attrName>ppt_y</p:attrName>
                                        </p:attrNameLst>
                                      </p:cBhvr>
                                      <p:tavLst>
                                        <p:tav tm="0" fmla="#ppt_y-sin(pi*$)/9">
                                          <p:val>
                                            <p:fltVal val="0"/>
                                          </p:val>
                                        </p:tav>
                                        <p:tav tm="100000">
                                          <p:val>
                                            <p:fltVal val="1"/>
                                          </p:val>
                                        </p:tav>
                                      </p:tavLst>
                                    </p:anim>
                                    <p:anim calcmode="lin" valueType="num">
                                      <p:cBhvr>
                                        <p:cTn id="136" dur="332" tmFilter="0, 0; 0.125,0.2665; 0.25,0.4; 0.375,0.465; 0.5,0.5;  0.625,0.535; 0.75,0.6; 0.875,0.7335; 1,1">
                                          <p:stCondLst>
                                            <p:cond delay="1324"/>
                                          </p:stCondLst>
                                        </p:cTn>
                                        <p:tgtEl>
                                          <p:spTgt spid="4">
                                            <p:txEl>
                                              <p:pRg st="10" end="10"/>
                                            </p:txEl>
                                          </p:spTgt>
                                        </p:tgtEl>
                                        <p:attrNameLst>
                                          <p:attrName>ppt_y</p:attrName>
                                        </p:attrNameLst>
                                      </p:cBhvr>
                                      <p:tavLst>
                                        <p:tav tm="0" fmla="#ppt_y-sin(pi*$)/27">
                                          <p:val>
                                            <p:fltVal val="0"/>
                                          </p:val>
                                        </p:tav>
                                        <p:tav tm="100000">
                                          <p:val>
                                            <p:fltVal val="1"/>
                                          </p:val>
                                        </p:tav>
                                      </p:tavLst>
                                    </p:anim>
                                    <p:anim calcmode="lin" valueType="num">
                                      <p:cBhvr>
                                        <p:cTn id="137" dur="164" tmFilter="0, 0; 0.125,0.2665; 0.25,0.4; 0.375,0.465; 0.5,0.5;  0.625,0.535; 0.75,0.6; 0.875,0.7335; 1,1">
                                          <p:stCondLst>
                                            <p:cond delay="1656"/>
                                          </p:stCondLst>
                                        </p:cTn>
                                        <p:tgtEl>
                                          <p:spTgt spid="4">
                                            <p:txEl>
                                              <p:pRg st="10" end="10"/>
                                            </p:txEl>
                                          </p:spTgt>
                                        </p:tgtEl>
                                        <p:attrNameLst>
                                          <p:attrName>ppt_y</p:attrName>
                                        </p:attrNameLst>
                                      </p:cBhvr>
                                      <p:tavLst>
                                        <p:tav tm="0" fmla="#ppt_y-sin(pi*$)/81">
                                          <p:val>
                                            <p:fltVal val="0"/>
                                          </p:val>
                                        </p:tav>
                                        <p:tav tm="100000">
                                          <p:val>
                                            <p:fltVal val="1"/>
                                          </p:val>
                                        </p:tav>
                                      </p:tavLst>
                                    </p:anim>
                                    <p:animScale>
                                      <p:cBhvr>
                                        <p:cTn id="138" dur="26">
                                          <p:stCondLst>
                                            <p:cond delay="650"/>
                                          </p:stCondLst>
                                        </p:cTn>
                                        <p:tgtEl>
                                          <p:spTgt spid="4">
                                            <p:txEl>
                                              <p:pRg st="10" end="10"/>
                                            </p:txEl>
                                          </p:spTgt>
                                        </p:tgtEl>
                                      </p:cBhvr>
                                      <p:to x="100000" y="60000"/>
                                    </p:animScale>
                                    <p:animScale>
                                      <p:cBhvr>
                                        <p:cTn id="139" dur="166" decel="50000">
                                          <p:stCondLst>
                                            <p:cond delay="676"/>
                                          </p:stCondLst>
                                        </p:cTn>
                                        <p:tgtEl>
                                          <p:spTgt spid="4">
                                            <p:txEl>
                                              <p:pRg st="10" end="10"/>
                                            </p:txEl>
                                          </p:spTgt>
                                        </p:tgtEl>
                                      </p:cBhvr>
                                      <p:to x="100000" y="100000"/>
                                    </p:animScale>
                                    <p:animScale>
                                      <p:cBhvr>
                                        <p:cTn id="140" dur="26">
                                          <p:stCondLst>
                                            <p:cond delay="1312"/>
                                          </p:stCondLst>
                                        </p:cTn>
                                        <p:tgtEl>
                                          <p:spTgt spid="4">
                                            <p:txEl>
                                              <p:pRg st="10" end="10"/>
                                            </p:txEl>
                                          </p:spTgt>
                                        </p:tgtEl>
                                      </p:cBhvr>
                                      <p:to x="100000" y="80000"/>
                                    </p:animScale>
                                    <p:animScale>
                                      <p:cBhvr>
                                        <p:cTn id="141" dur="166" decel="50000">
                                          <p:stCondLst>
                                            <p:cond delay="1338"/>
                                          </p:stCondLst>
                                        </p:cTn>
                                        <p:tgtEl>
                                          <p:spTgt spid="4">
                                            <p:txEl>
                                              <p:pRg st="10" end="10"/>
                                            </p:txEl>
                                          </p:spTgt>
                                        </p:tgtEl>
                                      </p:cBhvr>
                                      <p:to x="100000" y="100000"/>
                                    </p:animScale>
                                    <p:animScale>
                                      <p:cBhvr>
                                        <p:cTn id="142" dur="26">
                                          <p:stCondLst>
                                            <p:cond delay="1642"/>
                                          </p:stCondLst>
                                        </p:cTn>
                                        <p:tgtEl>
                                          <p:spTgt spid="4">
                                            <p:txEl>
                                              <p:pRg st="10" end="10"/>
                                            </p:txEl>
                                          </p:spTgt>
                                        </p:tgtEl>
                                      </p:cBhvr>
                                      <p:to x="100000" y="90000"/>
                                    </p:animScale>
                                    <p:animScale>
                                      <p:cBhvr>
                                        <p:cTn id="143" dur="166" decel="50000">
                                          <p:stCondLst>
                                            <p:cond delay="1668"/>
                                          </p:stCondLst>
                                        </p:cTn>
                                        <p:tgtEl>
                                          <p:spTgt spid="4">
                                            <p:txEl>
                                              <p:pRg st="10" end="10"/>
                                            </p:txEl>
                                          </p:spTgt>
                                        </p:tgtEl>
                                      </p:cBhvr>
                                      <p:to x="100000" y="100000"/>
                                    </p:animScale>
                                    <p:animScale>
                                      <p:cBhvr>
                                        <p:cTn id="144" dur="26">
                                          <p:stCondLst>
                                            <p:cond delay="1808"/>
                                          </p:stCondLst>
                                        </p:cTn>
                                        <p:tgtEl>
                                          <p:spTgt spid="4">
                                            <p:txEl>
                                              <p:pRg st="10" end="10"/>
                                            </p:txEl>
                                          </p:spTgt>
                                        </p:tgtEl>
                                      </p:cBhvr>
                                      <p:to x="100000" y="95000"/>
                                    </p:animScale>
                                    <p:animScale>
                                      <p:cBhvr>
                                        <p:cTn id="145" dur="166" decel="50000">
                                          <p:stCondLst>
                                            <p:cond delay="1834"/>
                                          </p:stCondLst>
                                        </p:cTn>
                                        <p:tgtEl>
                                          <p:spTgt spid="4">
                                            <p:txEl>
                                              <p:pRg st="10" end="1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Narrative </a:t>
            </a:r>
            <a:endParaRPr lang="en-GB" dirty="0"/>
          </a:p>
        </p:txBody>
      </p:sp>
      <p:sp>
        <p:nvSpPr>
          <p:cNvPr id="3" name="Content Placeholder 2"/>
          <p:cNvSpPr>
            <a:spLocks noGrp="1"/>
          </p:cNvSpPr>
          <p:nvPr>
            <p:ph idx="1"/>
          </p:nvPr>
        </p:nvSpPr>
        <p:spPr/>
        <p:txBody>
          <a:bodyPr>
            <a:normAutofit fontScale="77500" lnSpcReduction="20000"/>
          </a:bodyPr>
          <a:lstStyle/>
          <a:p>
            <a:r>
              <a:rPr lang="en-GB" baseline="30000" dirty="0" smtClean="0"/>
              <a:t>15 </a:t>
            </a:r>
            <a:r>
              <a:rPr lang="en-GB" dirty="0" smtClean="0"/>
              <a:t>Then the king of Egypt said to the Hebrew midwives, one of whom was named </a:t>
            </a:r>
            <a:r>
              <a:rPr lang="en-GB" dirty="0" err="1" smtClean="0"/>
              <a:t>Shiphrah</a:t>
            </a:r>
            <a:r>
              <a:rPr lang="en-GB" dirty="0" smtClean="0"/>
              <a:t> and the other </a:t>
            </a:r>
            <a:r>
              <a:rPr lang="en-GB" dirty="0" err="1" smtClean="0"/>
              <a:t>Puah</a:t>
            </a:r>
            <a:r>
              <a:rPr lang="en-GB" dirty="0" smtClean="0"/>
              <a:t>, </a:t>
            </a:r>
            <a:r>
              <a:rPr lang="en-GB" baseline="30000" dirty="0" smtClean="0"/>
              <a:t>16 </a:t>
            </a:r>
            <a:r>
              <a:rPr lang="en-GB" dirty="0" smtClean="0"/>
              <a:t>“When you serve as midwife to the Hebrew women and see them on the </a:t>
            </a:r>
            <a:r>
              <a:rPr lang="en-GB" dirty="0" err="1" smtClean="0"/>
              <a:t>birthstool</a:t>
            </a:r>
            <a:r>
              <a:rPr lang="en-GB" dirty="0" smtClean="0"/>
              <a:t>, if it is a son, you shall kill him, but if it is a daughter, she shall live.” </a:t>
            </a:r>
            <a:r>
              <a:rPr lang="en-GB" baseline="30000" dirty="0" smtClean="0"/>
              <a:t>17 </a:t>
            </a:r>
            <a:r>
              <a:rPr lang="en-GB" dirty="0" smtClean="0"/>
              <a:t>But the midwives feared God and did not do as the king of Egypt commanded them, but let the male children live. </a:t>
            </a:r>
            <a:r>
              <a:rPr lang="en-GB" baseline="30000" dirty="0" smtClean="0"/>
              <a:t>18 </a:t>
            </a:r>
            <a:r>
              <a:rPr lang="en-GB" dirty="0" smtClean="0"/>
              <a:t>So the king of Egypt called the midwives and said to them, “Why have you done this, and let the male children live?” </a:t>
            </a:r>
            <a:r>
              <a:rPr lang="en-GB" baseline="30000" dirty="0" smtClean="0"/>
              <a:t>19 </a:t>
            </a:r>
            <a:r>
              <a:rPr lang="en-GB" dirty="0" smtClean="0"/>
              <a:t>The midwives said to Pharaoh, “Because the Hebrew women are not like the Egyptian women, for they are vigorous and give birth before the midwife comes to them.” </a:t>
            </a:r>
            <a:r>
              <a:rPr lang="en-GB" baseline="30000" dirty="0" smtClean="0"/>
              <a:t>20 </a:t>
            </a:r>
            <a:r>
              <a:rPr lang="en-GB" dirty="0" smtClean="0"/>
              <a:t>So God dealt well with the midwives. And the people multiplied and grew very strong. </a:t>
            </a:r>
            <a:r>
              <a:rPr lang="en-GB" baseline="30000" dirty="0" smtClean="0"/>
              <a:t>21 </a:t>
            </a:r>
            <a:r>
              <a:rPr lang="en-GB" dirty="0" smtClean="0"/>
              <a:t>And because the midwives feared God, he gave them families. </a:t>
            </a:r>
            <a:endParaRPr lang="en-GB"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History </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The sons of </a:t>
            </a:r>
            <a:r>
              <a:rPr lang="en-GB" dirty="0" err="1" smtClean="0"/>
              <a:t>Jerahmeel</a:t>
            </a:r>
            <a:r>
              <a:rPr lang="en-GB" dirty="0" smtClean="0"/>
              <a:t>, the firstborn of </a:t>
            </a:r>
            <a:r>
              <a:rPr lang="en-GB" dirty="0" err="1" smtClean="0"/>
              <a:t>Hezron</a:t>
            </a:r>
            <a:r>
              <a:rPr lang="en-GB" dirty="0" smtClean="0"/>
              <a:t>: Ram, his firstborn, </a:t>
            </a:r>
            <a:r>
              <a:rPr lang="en-GB" dirty="0" err="1" smtClean="0"/>
              <a:t>Bunah</a:t>
            </a:r>
            <a:r>
              <a:rPr lang="en-GB" dirty="0" smtClean="0"/>
              <a:t>, Oren, </a:t>
            </a:r>
            <a:r>
              <a:rPr lang="en-GB" dirty="0" err="1" smtClean="0"/>
              <a:t>Ozem</a:t>
            </a:r>
            <a:r>
              <a:rPr lang="en-GB" dirty="0" smtClean="0"/>
              <a:t>, and </a:t>
            </a:r>
            <a:r>
              <a:rPr lang="en-GB" dirty="0" err="1" smtClean="0"/>
              <a:t>Ahijah</a:t>
            </a:r>
            <a:r>
              <a:rPr lang="en-GB" dirty="0" smtClean="0"/>
              <a:t>. </a:t>
            </a:r>
            <a:r>
              <a:rPr lang="en-GB" baseline="30000" dirty="0" smtClean="0"/>
              <a:t>26 </a:t>
            </a:r>
            <a:r>
              <a:rPr lang="en-GB" dirty="0" err="1" smtClean="0"/>
              <a:t>Jerahmeel</a:t>
            </a:r>
            <a:r>
              <a:rPr lang="en-GB" dirty="0" smtClean="0"/>
              <a:t> also had another wife, whose name was </a:t>
            </a:r>
            <a:r>
              <a:rPr lang="en-GB" dirty="0" err="1" smtClean="0"/>
              <a:t>Atarah</a:t>
            </a:r>
            <a:r>
              <a:rPr lang="en-GB" dirty="0" smtClean="0"/>
              <a:t>; she was the mother of </a:t>
            </a:r>
            <a:r>
              <a:rPr lang="en-GB" dirty="0" err="1" smtClean="0"/>
              <a:t>Onam</a:t>
            </a:r>
            <a:r>
              <a:rPr lang="en-GB" dirty="0" smtClean="0"/>
              <a:t>. </a:t>
            </a:r>
            <a:r>
              <a:rPr lang="en-GB" baseline="30000" dirty="0" smtClean="0"/>
              <a:t>27 </a:t>
            </a:r>
            <a:r>
              <a:rPr lang="en-GB" dirty="0" smtClean="0"/>
              <a:t>The sons of Ram, the firstborn of </a:t>
            </a:r>
            <a:r>
              <a:rPr lang="en-GB" dirty="0" err="1" smtClean="0"/>
              <a:t>Jerahmeel</a:t>
            </a:r>
            <a:r>
              <a:rPr lang="en-GB" dirty="0" smtClean="0"/>
              <a:t>: </a:t>
            </a:r>
            <a:r>
              <a:rPr lang="en-GB" dirty="0" err="1" smtClean="0"/>
              <a:t>Maaz</a:t>
            </a:r>
            <a:r>
              <a:rPr lang="en-GB" dirty="0" smtClean="0"/>
              <a:t>, </a:t>
            </a:r>
            <a:r>
              <a:rPr lang="en-GB" dirty="0" err="1" smtClean="0"/>
              <a:t>Jamin</a:t>
            </a:r>
            <a:r>
              <a:rPr lang="en-GB" dirty="0" smtClean="0"/>
              <a:t>, and </a:t>
            </a:r>
            <a:r>
              <a:rPr lang="en-GB" dirty="0" err="1" smtClean="0"/>
              <a:t>Eker</a:t>
            </a:r>
            <a:r>
              <a:rPr lang="en-GB" dirty="0" smtClean="0"/>
              <a:t>. </a:t>
            </a:r>
            <a:r>
              <a:rPr lang="en-GB" baseline="30000" dirty="0" smtClean="0"/>
              <a:t>28 </a:t>
            </a:r>
            <a:r>
              <a:rPr lang="en-GB" dirty="0" smtClean="0"/>
              <a:t>The sons of </a:t>
            </a:r>
            <a:r>
              <a:rPr lang="en-GB" dirty="0" err="1" smtClean="0"/>
              <a:t>Onam</a:t>
            </a:r>
            <a:r>
              <a:rPr lang="en-GB" dirty="0" smtClean="0"/>
              <a:t>: </a:t>
            </a:r>
            <a:r>
              <a:rPr lang="en-GB" dirty="0" err="1" smtClean="0"/>
              <a:t>Shammai</a:t>
            </a:r>
            <a:r>
              <a:rPr lang="en-GB" dirty="0" smtClean="0"/>
              <a:t> and </a:t>
            </a:r>
            <a:r>
              <a:rPr lang="en-GB" dirty="0" err="1" smtClean="0"/>
              <a:t>Jada</a:t>
            </a:r>
            <a:r>
              <a:rPr lang="en-GB" dirty="0" smtClean="0"/>
              <a:t>. The sons of </a:t>
            </a:r>
            <a:r>
              <a:rPr lang="en-GB" dirty="0" err="1" smtClean="0"/>
              <a:t>Shammai</a:t>
            </a:r>
            <a:r>
              <a:rPr lang="en-GB" dirty="0" smtClean="0"/>
              <a:t>: </a:t>
            </a:r>
            <a:r>
              <a:rPr lang="en-GB" dirty="0" err="1" smtClean="0"/>
              <a:t>Nadab</a:t>
            </a:r>
            <a:r>
              <a:rPr lang="en-GB" dirty="0" smtClean="0"/>
              <a:t> and </a:t>
            </a:r>
            <a:r>
              <a:rPr lang="en-GB" dirty="0" err="1" smtClean="0"/>
              <a:t>Abishur</a:t>
            </a:r>
            <a:r>
              <a:rPr lang="en-GB" dirty="0" smtClean="0"/>
              <a:t>. </a:t>
            </a:r>
            <a:r>
              <a:rPr lang="en-GB" baseline="30000" dirty="0" smtClean="0"/>
              <a:t>29 </a:t>
            </a:r>
            <a:r>
              <a:rPr lang="en-GB" dirty="0" smtClean="0"/>
              <a:t>The name of </a:t>
            </a:r>
            <a:r>
              <a:rPr lang="en-GB" dirty="0" err="1" smtClean="0"/>
              <a:t>Abishur's</a:t>
            </a:r>
            <a:r>
              <a:rPr lang="en-GB" dirty="0" smtClean="0"/>
              <a:t> wife was </a:t>
            </a:r>
            <a:r>
              <a:rPr lang="en-GB" dirty="0" err="1" smtClean="0"/>
              <a:t>Abihail</a:t>
            </a:r>
            <a:r>
              <a:rPr lang="en-GB" dirty="0" smtClean="0"/>
              <a:t>, and she bore him </a:t>
            </a:r>
            <a:r>
              <a:rPr lang="en-GB" dirty="0" err="1" smtClean="0"/>
              <a:t>Ahban</a:t>
            </a:r>
            <a:r>
              <a:rPr lang="en-GB" dirty="0" smtClean="0"/>
              <a:t> and </a:t>
            </a:r>
            <a:r>
              <a:rPr lang="en-GB" dirty="0" err="1" smtClean="0"/>
              <a:t>Molid</a:t>
            </a:r>
            <a:r>
              <a:rPr lang="en-GB" dirty="0" smtClean="0"/>
              <a:t>. </a:t>
            </a:r>
            <a:r>
              <a:rPr lang="en-GB" baseline="30000" dirty="0" smtClean="0"/>
              <a:t>30 </a:t>
            </a:r>
            <a:r>
              <a:rPr lang="en-GB" dirty="0" smtClean="0"/>
              <a:t>The sons of </a:t>
            </a:r>
            <a:r>
              <a:rPr lang="en-GB" dirty="0" err="1" smtClean="0"/>
              <a:t>Nadab</a:t>
            </a:r>
            <a:r>
              <a:rPr lang="en-GB" dirty="0" smtClean="0"/>
              <a:t>: </a:t>
            </a:r>
            <a:r>
              <a:rPr lang="en-GB" dirty="0" err="1" smtClean="0"/>
              <a:t>Seled</a:t>
            </a:r>
            <a:r>
              <a:rPr lang="en-GB" dirty="0" smtClean="0"/>
              <a:t> and </a:t>
            </a:r>
            <a:r>
              <a:rPr lang="en-GB" dirty="0" err="1" smtClean="0"/>
              <a:t>Appaim</a:t>
            </a:r>
            <a:r>
              <a:rPr lang="en-GB" dirty="0" smtClean="0"/>
              <a:t>; and </a:t>
            </a:r>
            <a:r>
              <a:rPr lang="en-GB" dirty="0" err="1" smtClean="0"/>
              <a:t>Seled</a:t>
            </a:r>
            <a:r>
              <a:rPr lang="en-GB" dirty="0" smtClean="0"/>
              <a:t> died childless. </a:t>
            </a:r>
            <a:r>
              <a:rPr lang="en-GB" baseline="30000" dirty="0" smtClean="0"/>
              <a:t>31 </a:t>
            </a:r>
            <a:r>
              <a:rPr lang="en-GB" dirty="0" smtClean="0"/>
              <a:t>The son</a:t>
            </a:r>
            <a:r>
              <a:rPr lang="en-GB" baseline="30000" dirty="0" smtClean="0"/>
              <a:t>[</a:t>
            </a:r>
            <a:r>
              <a:rPr lang="en-GB" baseline="30000" dirty="0" smtClean="0">
                <a:hlinkClick r:id="" tooltip="See footnote d"/>
              </a:rPr>
              <a:t>d</a:t>
            </a:r>
            <a:r>
              <a:rPr lang="en-GB" baseline="30000" dirty="0" smtClean="0"/>
              <a:t>]</a:t>
            </a:r>
            <a:r>
              <a:rPr lang="en-GB" dirty="0" smtClean="0"/>
              <a:t> of </a:t>
            </a:r>
            <a:r>
              <a:rPr lang="en-GB" dirty="0" err="1" smtClean="0"/>
              <a:t>Appaim</a:t>
            </a:r>
            <a:r>
              <a:rPr lang="en-GB" dirty="0" smtClean="0"/>
              <a:t>: </a:t>
            </a:r>
            <a:r>
              <a:rPr lang="en-GB" dirty="0" err="1" smtClean="0"/>
              <a:t>Ishi</a:t>
            </a:r>
            <a:r>
              <a:rPr lang="en-GB" dirty="0" smtClean="0"/>
              <a:t>. The son of </a:t>
            </a:r>
            <a:r>
              <a:rPr lang="en-GB" dirty="0" err="1" smtClean="0"/>
              <a:t>Ishi</a:t>
            </a:r>
            <a:r>
              <a:rPr lang="en-GB" dirty="0" smtClean="0"/>
              <a:t>: </a:t>
            </a:r>
            <a:r>
              <a:rPr lang="en-GB" dirty="0" err="1" smtClean="0"/>
              <a:t>Sheshan</a:t>
            </a:r>
            <a:r>
              <a:rPr lang="en-GB" dirty="0" smtClean="0"/>
              <a:t>. The son of </a:t>
            </a:r>
            <a:r>
              <a:rPr lang="en-GB" dirty="0" err="1" smtClean="0"/>
              <a:t>Sheshan</a:t>
            </a:r>
            <a:r>
              <a:rPr lang="en-GB" dirty="0" smtClean="0"/>
              <a:t>: </a:t>
            </a:r>
            <a:r>
              <a:rPr lang="en-GB" dirty="0" err="1" smtClean="0"/>
              <a:t>Ahlai</a:t>
            </a:r>
            <a:r>
              <a:rPr lang="en-GB" dirty="0" smtClean="0"/>
              <a:t>. </a:t>
            </a:r>
            <a:r>
              <a:rPr lang="en-GB" baseline="30000" dirty="0" smtClean="0"/>
              <a:t>32 </a:t>
            </a:r>
            <a:r>
              <a:rPr lang="en-GB" dirty="0" smtClean="0"/>
              <a:t>The sons of </a:t>
            </a:r>
            <a:r>
              <a:rPr lang="en-GB" dirty="0" err="1" smtClean="0"/>
              <a:t>Jada</a:t>
            </a:r>
            <a:r>
              <a:rPr lang="en-GB" dirty="0" smtClean="0"/>
              <a:t>, </a:t>
            </a:r>
            <a:r>
              <a:rPr lang="en-GB" dirty="0" err="1" smtClean="0"/>
              <a:t>Shammai's</a:t>
            </a:r>
            <a:r>
              <a:rPr lang="en-GB" dirty="0" smtClean="0"/>
              <a:t> brother: </a:t>
            </a:r>
            <a:r>
              <a:rPr lang="en-GB" dirty="0" err="1" smtClean="0"/>
              <a:t>Jether</a:t>
            </a:r>
            <a:r>
              <a:rPr lang="en-GB" dirty="0" smtClean="0"/>
              <a:t> and Jonathan; and </a:t>
            </a:r>
            <a:r>
              <a:rPr lang="en-GB" dirty="0" err="1" smtClean="0"/>
              <a:t>Jether</a:t>
            </a:r>
            <a:r>
              <a:rPr lang="en-GB" dirty="0" smtClean="0"/>
              <a:t> died childless. </a:t>
            </a:r>
            <a:endParaRPr lang="en-GB" dirty="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Wisdom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 know that you can do all things,</a:t>
            </a:r>
            <a:br>
              <a:rPr lang="en-GB" dirty="0" smtClean="0"/>
            </a:br>
            <a:r>
              <a:rPr lang="en-GB" dirty="0" smtClean="0"/>
              <a:t>and that no purpose of yours can be thwarted.</a:t>
            </a:r>
            <a:br>
              <a:rPr lang="en-GB" dirty="0" smtClean="0"/>
            </a:br>
            <a:r>
              <a:rPr lang="en-GB" baseline="30000" dirty="0" smtClean="0"/>
              <a:t>3 </a:t>
            </a:r>
            <a:r>
              <a:rPr lang="en-GB" dirty="0" smtClean="0"/>
              <a:t>‘Who is this that hides counsel without knowledge?’</a:t>
            </a:r>
            <a:br>
              <a:rPr lang="en-GB" dirty="0" smtClean="0"/>
            </a:br>
            <a:r>
              <a:rPr lang="en-GB" dirty="0" smtClean="0"/>
              <a:t>Therefore I have uttered what I did not understand,</a:t>
            </a:r>
            <a:br>
              <a:rPr lang="en-GB" dirty="0" smtClean="0"/>
            </a:br>
            <a:r>
              <a:rPr lang="en-GB" dirty="0" smtClean="0"/>
              <a:t>things too wonderful for me, which I did not know.</a:t>
            </a:r>
            <a:br>
              <a:rPr lang="en-GB" dirty="0" smtClean="0"/>
            </a:br>
            <a:r>
              <a:rPr lang="en-GB" baseline="30000" dirty="0" smtClean="0"/>
              <a:t>4 </a:t>
            </a:r>
            <a:r>
              <a:rPr lang="en-GB" dirty="0" smtClean="0"/>
              <a:t>‘Hear, and I will speak;</a:t>
            </a:r>
            <a:br>
              <a:rPr lang="en-GB" dirty="0" smtClean="0"/>
            </a:br>
            <a:r>
              <a:rPr lang="en-GB" dirty="0" smtClean="0"/>
              <a:t>I will question you, and you make it known to me.’</a:t>
            </a:r>
            <a:br>
              <a:rPr lang="en-GB" dirty="0" smtClean="0"/>
            </a:br>
            <a:r>
              <a:rPr lang="en-GB" baseline="30000" dirty="0" smtClean="0"/>
              <a:t>5 </a:t>
            </a:r>
            <a:r>
              <a:rPr lang="en-GB" dirty="0" smtClean="0"/>
              <a:t>I had heard of you by the hearing of the ear,</a:t>
            </a:r>
            <a:br>
              <a:rPr lang="en-GB" dirty="0" smtClean="0"/>
            </a:br>
            <a:r>
              <a:rPr lang="en-GB" dirty="0" smtClean="0"/>
              <a:t>but now my eye sees you;</a:t>
            </a:r>
            <a:br>
              <a:rPr lang="en-GB" dirty="0" smtClean="0"/>
            </a:br>
            <a:r>
              <a:rPr lang="en-GB" baseline="30000" dirty="0" smtClean="0"/>
              <a:t>6 </a:t>
            </a:r>
            <a:r>
              <a:rPr lang="en-GB" dirty="0" smtClean="0"/>
              <a:t>therefore I despise myself,</a:t>
            </a:r>
            <a:br>
              <a:rPr lang="en-GB" dirty="0" smtClean="0"/>
            </a:br>
            <a:r>
              <a:rPr lang="en-GB" dirty="0" smtClean="0"/>
              <a:t>and repent</a:t>
            </a:r>
            <a:r>
              <a:rPr lang="en-GB" baseline="30000" dirty="0" smtClean="0"/>
              <a:t>[</a:t>
            </a:r>
            <a:r>
              <a:rPr lang="en-GB" baseline="30000" dirty="0" smtClean="0">
                <a:hlinkClick r:id="" tooltip="See footnote a"/>
              </a:rPr>
              <a:t>a</a:t>
            </a:r>
            <a:r>
              <a:rPr lang="en-GB" baseline="30000" dirty="0" smtClean="0"/>
              <a:t>]</a:t>
            </a:r>
            <a:r>
              <a:rPr lang="en-GB" dirty="0" smtClean="0"/>
              <a:t> in dust and ashes.”</a:t>
            </a:r>
            <a:endParaRPr lang="en-GB" dirty="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Romance </a:t>
            </a:r>
            <a:endParaRPr lang="en-GB" dirty="0"/>
          </a:p>
        </p:txBody>
      </p:sp>
      <p:sp>
        <p:nvSpPr>
          <p:cNvPr id="3" name="Content Placeholder 2"/>
          <p:cNvSpPr>
            <a:spLocks noGrp="1"/>
          </p:cNvSpPr>
          <p:nvPr>
            <p:ph idx="1"/>
          </p:nvPr>
        </p:nvSpPr>
        <p:spPr/>
        <p:txBody>
          <a:bodyPr/>
          <a:lstStyle/>
          <a:p>
            <a:r>
              <a:rPr lang="en-GB" dirty="0" smtClean="0"/>
              <a:t>Let him kiss me with the kisses of his mouth!</a:t>
            </a:r>
            <a:br>
              <a:rPr lang="en-GB" dirty="0" smtClean="0"/>
            </a:br>
            <a:r>
              <a:rPr lang="en-GB" dirty="0" smtClean="0"/>
              <a:t>For your love is better than wine;</a:t>
            </a:r>
            <a:br>
              <a:rPr lang="en-GB" dirty="0" smtClean="0"/>
            </a:br>
            <a:r>
              <a:rPr lang="en-GB" baseline="30000" dirty="0" smtClean="0"/>
              <a:t>3 </a:t>
            </a:r>
            <a:r>
              <a:rPr lang="en-GB" dirty="0" smtClean="0"/>
              <a:t>your anointing oils are fragrant;</a:t>
            </a:r>
            <a:br>
              <a:rPr lang="en-GB" dirty="0" smtClean="0"/>
            </a:br>
            <a:r>
              <a:rPr lang="en-GB" dirty="0" smtClean="0"/>
              <a:t>your name is oil poured out;</a:t>
            </a:r>
            <a:br>
              <a:rPr lang="en-GB" dirty="0" smtClean="0"/>
            </a:br>
            <a:r>
              <a:rPr lang="en-GB" dirty="0" smtClean="0"/>
              <a:t>therefore virgins love you.</a:t>
            </a:r>
            <a:br>
              <a:rPr lang="en-GB" dirty="0" smtClean="0"/>
            </a:br>
            <a:r>
              <a:rPr lang="en-GB" baseline="30000" dirty="0" smtClean="0"/>
              <a:t>4 </a:t>
            </a:r>
            <a:r>
              <a:rPr lang="en-GB" dirty="0" smtClean="0"/>
              <a:t>Draw me after you; let us run.</a:t>
            </a:r>
            <a:br>
              <a:rPr lang="en-GB" dirty="0" smtClean="0"/>
            </a:br>
            <a:r>
              <a:rPr lang="en-GB" dirty="0" smtClean="0"/>
              <a:t>The king has brought me into his chambers</a:t>
            </a:r>
            <a:endParaRPr lang="en-GB" dirty="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Prophecy </a:t>
            </a:r>
            <a:endParaRPr lang="en-GB" dirty="0"/>
          </a:p>
        </p:txBody>
      </p:sp>
      <p:sp>
        <p:nvSpPr>
          <p:cNvPr id="3" name="Content Placeholder 2"/>
          <p:cNvSpPr>
            <a:spLocks noGrp="1"/>
          </p:cNvSpPr>
          <p:nvPr>
            <p:ph idx="1"/>
          </p:nvPr>
        </p:nvSpPr>
        <p:spPr/>
        <p:txBody>
          <a:bodyPr>
            <a:normAutofit fontScale="77500" lnSpcReduction="20000"/>
          </a:bodyPr>
          <a:lstStyle/>
          <a:p>
            <a:r>
              <a:rPr lang="en-GB" baseline="30000" dirty="0" smtClean="0"/>
              <a:t>2 [</a:t>
            </a:r>
            <a:r>
              <a:rPr lang="en-GB" baseline="30000" dirty="0" smtClean="0">
                <a:hlinkClick r:id="" tooltip="See footnote c"/>
              </a:rPr>
              <a:t>c</a:t>
            </a:r>
            <a:r>
              <a:rPr lang="en-GB" baseline="30000" dirty="0" smtClean="0"/>
              <a:t>]</a:t>
            </a:r>
            <a:r>
              <a:rPr lang="en-GB" dirty="0" smtClean="0"/>
              <a:t> The people who walked in darkness have seen a great light; those who dwelt in a land of deep darkness, on them has light shined. </a:t>
            </a:r>
            <a:r>
              <a:rPr lang="en-GB" baseline="30000" dirty="0" smtClean="0"/>
              <a:t>3 </a:t>
            </a:r>
            <a:r>
              <a:rPr lang="en-GB" dirty="0" smtClean="0"/>
              <a:t>You have multiplied the nation; you have increased its joy; they rejoice before you</a:t>
            </a:r>
            <a:br>
              <a:rPr lang="en-GB" dirty="0" smtClean="0"/>
            </a:br>
            <a:r>
              <a:rPr lang="en-GB" dirty="0" smtClean="0"/>
              <a:t>as with joy at the harvest, as they are glad when they divide the spoil. </a:t>
            </a:r>
            <a:r>
              <a:rPr lang="en-GB" baseline="30000" dirty="0" smtClean="0"/>
              <a:t>4 </a:t>
            </a:r>
            <a:r>
              <a:rPr lang="en-GB" dirty="0" smtClean="0"/>
              <a:t>For the yoke of his burden, and the staff for his shoulder, the rod of his oppressor, you have broken as on the day of </a:t>
            </a:r>
            <a:r>
              <a:rPr lang="en-GB" dirty="0" err="1" smtClean="0"/>
              <a:t>Midian</a:t>
            </a:r>
            <a:r>
              <a:rPr lang="en-GB" dirty="0" smtClean="0"/>
              <a:t>. </a:t>
            </a:r>
            <a:r>
              <a:rPr lang="en-GB" baseline="30000" dirty="0" smtClean="0"/>
              <a:t>5 </a:t>
            </a:r>
            <a:r>
              <a:rPr lang="en-GB" dirty="0" smtClean="0"/>
              <a:t>For every boot of the tramping warrior in battle tumult and every garment rolled in blood will be burned as fuel for the fire. </a:t>
            </a:r>
            <a:r>
              <a:rPr lang="en-GB" baseline="30000" dirty="0" smtClean="0"/>
              <a:t>6 </a:t>
            </a:r>
            <a:r>
              <a:rPr lang="en-GB" dirty="0" smtClean="0"/>
              <a:t>For to us a child is born, to us a son is given; and the government shall be upon</a:t>
            </a:r>
            <a:r>
              <a:rPr lang="en-GB" baseline="30000" dirty="0" smtClean="0"/>
              <a:t>[</a:t>
            </a:r>
            <a:r>
              <a:rPr lang="en-GB" baseline="30000" dirty="0" smtClean="0">
                <a:hlinkClick r:id="" tooltip="See footnote d"/>
              </a:rPr>
              <a:t>d</a:t>
            </a:r>
            <a:r>
              <a:rPr lang="en-GB" baseline="30000" dirty="0" smtClean="0"/>
              <a:t>]</a:t>
            </a:r>
            <a:r>
              <a:rPr lang="en-GB" dirty="0" smtClean="0"/>
              <a:t> his shoulder,</a:t>
            </a:r>
            <a:br>
              <a:rPr lang="en-GB" dirty="0" smtClean="0"/>
            </a:br>
            <a:r>
              <a:rPr lang="en-GB" dirty="0" smtClean="0"/>
              <a:t>and his name shall be called</a:t>
            </a:r>
            <a:r>
              <a:rPr lang="en-GB" baseline="30000" dirty="0" smtClean="0"/>
              <a:t>[</a:t>
            </a:r>
            <a:r>
              <a:rPr lang="en-GB" baseline="30000" dirty="0" smtClean="0">
                <a:hlinkClick r:id="" tooltip="See footnote e"/>
              </a:rPr>
              <a:t>e</a:t>
            </a:r>
            <a:r>
              <a:rPr lang="en-GB" baseline="30000" dirty="0" smtClean="0"/>
              <a:t>]</a:t>
            </a:r>
            <a:r>
              <a:rPr lang="en-GB" dirty="0" smtClean="0"/>
              <a:t> Wonderful Counsellor, Mighty God, Everlasting Father, Prince of Peace.</a:t>
            </a:r>
            <a:br>
              <a:rPr lang="en-GB" dirty="0" smtClean="0"/>
            </a:br>
            <a:endParaRPr lang="en-GB" dirty="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Apocalyptic </a:t>
            </a:r>
            <a:endParaRPr lang="en-GB" dirty="0"/>
          </a:p>
        </p:txBody>
      </p:sp>
      <p:sp>
        <p:nvSpPr>
          <p:cNvPr id="3" name="Content Placeholder 2"/>
          <p:cNvSpPr>
            <a:spLocks noGrp="1"/>
          </p:cNvSpPr>
          <p:nvPr>
            <p:ph idx="1"/>
          </p:nvPr>
        </p:nvSpPr>
        <p:spPr/>
        <p:txBody>
          <a:bodyPr>
            <a:normAutofit fontScale="92500" lnSpcReduction="20000"/>
          </a:bodyPr>
          <a:lstStyle/>
          <a:p>
            <a:r>
              <a:rPr lang="en-GB" baseline="30000" dirty="0" smtClean="0"/>
              <a:t>12 </a:t>
            </a:r>
            <a:r>
              <a:rPr lang="en-GB" dirty="0" smtClean="0"/>
              <a:t>Then the Spirit</a:t>
            </a:r>
            <a:r>
              <a:rPr lang="en-GB" baseline="30000" dirty="0" smtClean="0"/>
              <a:t>[</a:t>
            </a:r>
            <a:r>
              <a:rPr lang="en-GB" baseline="30000" dirty="0" smtClean="0">
                <a:hlinkClick r:id="" tooltip="See footnote a"/>
              </a:rPr>
              <a:t>a</a:t>
            </a:r>
            <a:r>
              <a:rPr lang="en-GB" baseline="30000" dirty="0" smtClean="0"/>
              <a:t>]</a:t>
            </a:r>
            <a:r>
              <a:rPr lang="en-GB" dirty="0" smtClean="0"/>
              <a:t> lifted me up, and I heard behind me the voice</a:t>
            </a:r>
            <a:r>
              <a:rPr lang="en-GB" baseline="30000" dirty="0" smtClean="0"/>
              <a:t>[</a:t>
            </a:r>
            <a:r>
              <a:rPr lang="en-GB" baseline="30000" dirty="0" smtClean="0">
                <a:hlinkClick r:id="" tooltip="See footnote b"/>
              </a:rPr>
              <a:t>b</a:t>
            </a:r>
            <a:r>
              <a:rPr lang="en-GB" baseline="30000" dirty="0" smtClean="0"/>
              <a:t>]</a:t>
            </a:r>
            <a:r>
              <a:rPr lang="en-GB" dirty="0" smtClean="0"/>
              <a:t> of a great earthquake: “Blessed be the glory of the </a:t>
            </a:r>
            <a:r>
              <a:rPr lang="en-GB" cap="small" dirty="0" smtClean="0"/>
              <a:t>Lord</a:t>
            </a:r>
            <a:r>
              <a:rPr lang="en-GB" dirty="0" smtClean="0"/>
              <a:t> from its place!” </a:t>
            </a:r>
            <a:r>
              <a:rPr lang="en-GB" baseline="30000" dirty="0" smtClean="0"/>
              <a:t>13 </a:t>
            </a:r>
            <a:r>
              <a:rPr lang="en-GB" dirty="0" smtClean="0"/>
              <a:t>It was the sound of the wings of the living creatures as they touched one another, and the sound of the wheels beside them, and the sound of a great earthquake. </a:t>
            </a:r>
            <a:r>
              <a:rPr lang="en-GB" baseline="30000" dirty="0" smtClean="0"/>
              <a:t>14 </a:t>
            </a:r>
            <a:r>
              <a:rPr lang="en-GB" dirty="0" smtClean="0"/>
              <a:t>The Spirit lifted me up and took me away, and I went in bitterness in the heat of my spirit, the hand of the </a:t>
            </a:r>
            <a:r>
              <a:rPr lang="en-GB" cap="small" dirty="0" smtClean="0"/>
              <a:t>Lord</a:t>
            </a:r>
            <a:r>
              <a:rPr lang="en-GB" dirty="0" smtClean="0"/>
              <a:t> being strong upon me. </a:t>
            </a:r>
            <a:r>
              <a:rPr lang="en-GB" baseline="30000" dirty="0" smtClean="0"/>
              <a:t>15 </a:t>
            </a:r>
            <a:r>
              <a:rPr lang="en-GB" dirty="0" smtClean="0"/>
              <a:t>And I came to the exiles at Tel-</a:t>
            </a:r>
            <a:r>
              <a:rPr lang="en-GB" dirty="0" err="1" smtClean="0"/>
              <a:t>abib</a:t>
            </a:r>
            <a:r>
              <a:rPr lang="en-GB" dirty="0" smtClean="0"/>
              <a:t>, who were dwelling by the </a:t>
            </a:r>
            <a:r>
              <a:rPr lang="en-GB" dirty="0" err="1" smtClean="0"/>
              <a:t>Chebar</a:t>
            </a:r>
            <a:r>
              <a:rPr lang="en-GB" dirty="0" smtClean="0"/>
              <a:t> canal, and I sat where they were dwelling.</a:t>
            </a:r>
            <a:r>
              <a:rPr lang="en-GB" baseline="30000" dirty="0" smtClean="0"/>
              <a:t>[</a:t>
            </a:r>
            <a:r>
              <a:rPr lang="en-GB" baseline="30000" dirty="0" smtClean="0">
                <a:hlinkClick r:id="" tooltip="See footnote c"/>
              </a:rPr>
              <a:t>c</a:t>
            </a:r>
            <a:r>
              <a:rPr lang="en-GB" baseline="30000" dirty="0" smtClean="0"/>
              <a:t>]</a:t>
            </a:r>
            <a:r>
              <a:rPr lang="en-GB" dirty="0" smtClean="0"/>
              <a:t> And I sat there overwhelmed among them seven days.</a:t>
            </a:r>
            <a:endParaRPr lang="en-GB" dirty="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Testament</a:t>
            </a:r>
            <a:endParaRPr lang="en-GB" dirty="0"/>
          </a:p>
        </p:txBody>
      </p:sp>
      <p:sp>
        <p:nvSpPr>
          <p:cNvPr id="3" name="Text Placeholder 2"/>
          <p:cNvSpPr>
            <a:spLocks noGrp="1"/>
          </p:cNvSpPr>
          <p:nvPr>
            <p:ph type="body" idx="1"/>
          </p:nvPr>
        </p:nvSpPr>
        <p:spPr/>
        <p:txBody>
          <a:bodyPr/>
          <a:lstStyle/>
          <a:p>
            <a:r>
              <a:rPr lang="en-GB" dirty="0" smtClean="0"/>
              <a:t>Activity </a:t>
            </a:r>
            <a:endParaRPr lang="en-GB" dirty="0"/>
          </a:p>
        </p:txBody>
      </p:sp>
      <p:sp>
        <p:nvSpPr>
          <p:cNvPr id="4" name="Text Placeholder 3"/>
          <p:cNvSpPr>
            <a:spLocks noGrp="1"/>
          </p:cNvSpPr>
          <p:nvPr>
            <p:ph type="body" sz="half" idx="3"/>
          </p:nvPr>
        </p:nvSpPr>
        <p:spPr/>
        <p:txBody>
          <a:bodyPr/>
          <a:lstStyle/>
          <a:p>
            <a:endParaRPr lang="en-GB"/>
          </a:p>
        </p:txBody>
      </p:sp>
      <p:sp>
        <p:nvSpPr>
          <p:cNvPr id="5" name="Content Placeholder 4"/>
          <p:cNvSpPr>
            <a:spLocks noGrp="1"/>
          </p:cNvSpPr>
          <p:nvPr>
            <p:ph sz="quarter" idx="2"/>
          </p:nvPr>
        </p:nvSpPr>
        <p:spPr/>
        <p:txBody>
          <a:bodyPr/>
          <a:lstStyle/>
          <a:p>
            <a:pPr>
              <a:buNone/>
            </a:pPr>
            <a:r>
              <a:rPr lang="en-GB" dirty="0" smtClean="0"/>
              <a:t>	What image comes to mind when you think of the New Testament?</a:t>
            </a:r>
            <a:endParaRPr lang="en-GB" dirty="0"/>
          </a:p>
        </p:txBody>
      </p:sp>
      <p:pic>
        <p:nvPicPr>
          <p:cNvPr id="7" name="Content Placeholder 6" descr="NTwords.jpg"/>
          <p:cNvPicPr>
            <a:picLocks noGrp="1" noChangeAspect="1"/>
          </p:cNvPicPr>
          <p:nvPr>
            <p:ph sz="quarter" idx="4"/>
          </p:nvPr>
        </p:nvPicPr>
        <p:blipFill>
          <a:blip r:embed="rId2" cstate="print"/>
          <a:stretch>
            <a:fillRect/>
          </a:stretch>
        </p:blipFill>
        <p:spPr>
          <a:xfrm>
            <a:off x="4615918" y="3573016"/>
            <a:ext cx="4252973" cy="2304256"/>
          </a:xfrm>
        </p:spPr>
      </p:pic>
      <p:pic>
        <p:nvPicPr>
          <p:cNvPr id="8" name="Picture 7" descr="stop clock.png"/>
          <p:cNvPicPr>
            <a:picLocks noChangeAspect="1"/>
          </p:cNvPicPr>
          <p:nvPr/>
        </p:nvPicPr>
        <p:blipFill>
          <a:blip r:embed="rId3" cstate="print"/>
          <a:stretch>
            <a:fillRect/>
          </a:stretch>
        </p:blipFill>
        <p:spPr>
          <a:xfrm>
            <a:off x="323528" y="4653136"/>
            <a:ext cx="1512168" cy="1914136"/>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style.rotation</p:attrName>
                                        </p:attrNameLst>
                                      </p:cBhvr>
                                      <p:tavLst>
                                        <p:tav tm="0">
                                          <p:val>
                                            <p:fltVal val="720"/>
                                          </p:val>
                                        </p:tav>
                                        <p:tav tm="100000">
                                          <p:val>
                                            <p:fltVal val="0"/>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 calcmode="lin" valueType="num">
                                      <p:cBhvr>
                                        <p:cTn id="15"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culture</a:t>
            </a:r>
            <a:endParaRPr lang="en-GB" dirty="0"/>
          </a:p>
        </p:txBody>
      </p:sp>
      <p:pic>
        <p:nvPicPr>
          <p:cNvPr id="4" name="Content Placeholder 3" descr="palestinian ruin.jpg"/>
          <p:cNvPicPr>
            <a:picLocks noGrp="1" noChangeAspect="1"/>
          </p:cNvPicPr>
          <p:nvPr>
            <p:ph idx="1"/>
          </p:nvPr>
        </p:nvPicPr>
        <p:blipFill>
          <a:blip r:embed="rId2" cstate="print"/>
          <a:stretch>
            <a:fillRect/>
          </a:stretch>
        </p:blipFill>
        <p:spPr>
          <a:xfrm>
            <a:off x="4283968" y="2996952"/>
            <a:ext cx="4347078" cy="3256112"/>
          </a:xfrm>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language</a:t>
            </a:r>
            <a:endParaRPr lang="en-GB" dirty="0"/>
          </a:p>
        </p:txBody>
      </p:sp>
      <p:pic>
        <p:nvPicPr>
          <p:cNvPr id="4" name="Content Placeholder 3" descr="NTGk.jpg"/>
          <p:cNvPicPr>
            <a:picLocks noGrp="1" noChangeAspect="1"/>
          </p:cNvPicPr>
          <p:nvPr>
            <p:ph idx="1"/>
          </p:nvPr>
        </p:nvPicPr>
        <p:blipFill>
          <a:blip r:embed="rId2" cstate="print"/>
          <a:stretch>
            <a:fillRect/>
          </a:stretch>
        </p:blipFill>
        <p:spPr>
          <a:xfrm>
            <a:off x="3995936" y="2636912"/>
            <a:ext cx="4896544" cy="3609006"/>
          </a:xfrm>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New Testament</a:t>
            </a:r>
            <a:endParaRPr lang="en-GB" dirty="0"/>
          </a:p>
        </p:txBody>
      </p:sp>
      <p:sp>
        <p:nvSpPr>
          <p:cNvPr id="3" name="Content Placeholder 2"/>
          <p:cNvSpPr>
            <a:spLocks noGrp="1"/>
          </p:cNvSpPr>
          <p:nvPr>
            <p:ph sz="half" idx="1"/>
          </p:nvPr>
        </p:nvSpPr>
        <p:spPr/>
        <p:txBody>
          <a:bodyPr/>
          <a:lstStyle/>
          <a:p>
            <a:r>
              <a:rPr lang="en-GB" dirty="0" smtClean="0"/>
              <a:t>Story</a:t>
            </a:r>
          </a:p>
          <a:p>
            <a:endParaRPr lang="en-GB" dirty="0" smtClean="0"/>
          </a:p>
          <a:p>
            <a:pPr>
              <a:buNone/>
            </a:pPr>
            <a:endParaRPr lang="en-GB" dirty="0" smtClean="0"/>
          </a:p>
          <a:p>
            <a:r>
              <a:rPr lang="en-GB" dirty="0" smtClean="0"/>
              <a:t>Letters</a:t>
            </a:r>
          </a:p>
          <a:p>
            <a:endParaRPr lang="en-GB" dirty="0" smtClean="0"/>
          </a:p>
          <a:p>
            <a:endParaRPr lang="en-GB" dirty="0" smtClean="0"/>
          </a:p>
          <a:p>
            <a:r>
              <a:rPr lang="en-GB" dirty="0" smtClean="0"/>
              <a:t>Apocalyptic</a:t>
            </a:r>
            <a:endParaRPr lang="en-GB" dirty="0"/>
          </a:p>
        </p:txBody>
      </p:sp>
      <p:sp>
        <p:nvSpPr>
          <p:cNvPr id="4" name="Content Placeholder 3"/>
          <p:cNvSpPr>
            <a:spLocks noGrp="1"/>
          </p:cNvSpPr>
          <p:nvPr>
            <p:ph sz="half" idx="2"/>
          </p:nvPr>
        </p:nvSpPr>
        <p:spPr/>
        <p:txBody>
          <a:bodyPr/>
          <a:lstStyle/>
          <a:p>
            <a:r>
              <a:rPr lang="en-GB" dirty="0" smtClean="0"/>
              <a:t>Gospels and Acts</a:t>
            </a:r>
          </a:p>
          <a:p>
            <a:endParaRPr lang="en-GB" dirty="0" smtClean="0"/>
          </a:p>
          <a:p>
            <a:endParaRPr lang="en-GB" dirty="0" smtClean="0"/>
          </a:p>
          <a:p>
            <a:r>
              <a:rPr lang="en-GB" dirty="0" smtClean="0"/>
              <a:t>e.g., Paul</a:t>
            </a:r>
          </a:p>
          <a:p>
            <a:endParaRPr lang="en-GB" dirty="0" smtClean="0"/>
          </a:p>
          <a:p>
            <a:endParaRPr lang="en-GB" dirty="0" smtClean="0"/>
          </a:p>
          <a:p>
            <a:r>
              <a:rPr lang="en-GB" dirty="0" smtClean="0"/>
              <a:t>The Revelation</a:t>
            </a:r>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checkerboard(across)">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diamond(in)">
                                      <p:cBhvr>
                                        <p:cTn id="22" dur="2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amond(in)">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diamond(in)">
                                      <p:cBhvr>
                                        <p:cTn id="3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Story </a:t>
            </a:r>
            <a:endParaRPr lang="en-GB" dirty="0"/>
          </a:p>
        </p:txBody>
      </p:sp>
      <p:sp>
        <p:nvSpPr>
          <p:cNvPr id="3" name="Content Placeholder 2"/>
          <p:cNvSpPr>
            <a:spLocks noGrp="1"/>
          </p:cNvSpPr>
          <p:nvPr>
            <p:ph idx="1"/>
          </p:nvPr>
        </p:nvSpPr>
        <p:spPr/>
        <p:txBody>
          <a:bodyPr/>
          <a:lstStyle/>
          <a:p>
            <a:r>
              <a:rPr lang="en-GB" dirty="0" smtClean="0"/>
              <a:t>When the day of Pentecost arrived, they were all together in one place. </a:t>
            </a:r>
            <a:r>
              <a:rPr lang="en-GB" baseline="30000" dirty="0" smtClean="0"/>
              <a:t>2 </a:t>
            </a:r>
            <a:r>
              <a:rPr lang="en-GB" dirty="0" smtClean="0"/>
              <a:t>And suddenly there came from heaven a sound like a mighty rushing wind, and it filled the entire house where they were sitting. </a:t>
            </a:r>
            <a:r>
              <a:rPr lang="en-GB" baseline="30000" dirty="0" smtClean="0"/>
              <a:t>3 </a:t>
            </a:r>
            <a:r>
              <a:rPr lang="en-GB" dirty="0" smtClean="0"/>
              <a:t>And divided tongues as of fire appeared to them and rested</a:t>
            </a:r>
            <a:r>
              <a:rPr lang="en-GB" baseline="30000" dirty="0" smtClean="0"/>
              <a:t>[</a:t>
            </a:r>
            <a:r>
              <a:rPr lang="en-GB" baseline="30000" dirty="0" smtClean="0">
                <a:hlinkClick r:id="" tooltip="See footnote a"/>
              </a:rPr>
              <a:t>a</a:t>
            </a:r>
            <a:r>
              <a:rPr lang="en-GB" baseline="30000" dirty="0" smtClean="0"/>
              <a:t>]</a:t>
            </a:r>
            <a:r>
              <a:rPr lang="en-GB" dirty="0" smtClean="0"/>
              <a:t> on each one of them. </a:t>
            </a:r>
            <a:r>
              <a:rPr lang="en-GB" baseline="30000" dirty="0" smtClean="0"/>
              <a:t>4 </a:t>
            </a:r>
            <a:r>
              <a:rPr lang="en-GB" dirty="0" smtClean="0"/>
              <a:t>And they were all filled with the Holy Spirit and began to speak in other tongues as the Spirit gave them utterance.</a:t>
            </a:r>
            <a:endParaRPr lang="en-GB" dirty="0"/>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Letters </a:t>
            </a:r>
            <a:endParaRPr lang="en-GB" dirty="0"/>
          </a:p>
        </p:txBody>
      </p:sp>
      <p:sp>
        <p:nvSpPr>
          <p:cNvPr id="3" name="Content Placeholder 2"/>
          <p:cNvSpPr>
            <a:spLocks noGrp="1"/>
          </p:cNvSpPr>
          <p:nvPr>
            <p:ph idx="1"/>
          </p:nvPr>
        </p:nvSpPr>
        <p:spPr/>
        <p:txBody>
          <a:bodyPr/>
          <a:lstStyle/>
          <a:p>
            <a:r>
              <a:rPr lang="en-GB" dirty="0" smtClean="0"/>
              <a:t>Am I not free? Am I not an apostle? Have I not seen Jesus our Lord? Are not you my workmanship in the Lord? </a:t>
            </a:r>
            <a:r>
              <a:rPr lang="en-GB" baseline="30000" dirty="0" smtClean="0"/>
              <a:t>2 </a:t>
            </a:r>
            <a:r>
              <a:rPr lang="en-GB" dirty="0" smtClean="0"/>
              <a:t>If to others I am not an apostle, at least I am to you, for you are the seal of my apostleship in the Lord.</a:t>
            </a:r>
            <a:endParaRPr lang="en-GB" dirty="0"/>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Apocalyptic </a:t>
            </a:r>
            <a:endParaRPr lang="en-GB" dirty="0"/>
          </a:p>
        </p:txBody>
      </p:sp>
      <p:sp>
        <p:nvSpPr>
          <p:cNvPr id="3" name="Content Placeholder 2"/>
          <p:cNvSpPr>
            <a:spLocks noGrp="1"/>
          </p:cNvSpPr>
          <p:nvPr>
            <p:ph idx="1"/>
          </p:nvPr>
        </p:nvSpPr>
        <p:spPr/>
        <p:txBody>
          <a:bodyPr>
            <a:normAutofit fontScale="77500" lnSpcReduction="20000"/>
          </a:bodyPr>
          <a:lstStyle/>
          <a:p>
            <a:pPr algn="just"/>
            <a:r>
              <a:rPr lang="en-GB" dirty="0" smtClean="0"/>
              <a:t>After this I looked, and behold, a door standing open in heaven! And the first voice, which I had heard speaking to me like a trumpet, said, “Come up here, and I will show you what must take place after this.” </a:t>
            </a:r>
            <a:r>
              <a:rPr lang="en-GB" baseline="30000" dirty="0" smtClean="0"/>
              <a:t>2 </a:t>
            </a:r>
            <a:r>
              <a:rPr lang="en-GB" dirty="0" smtClean="0"/>
              <a:t>At once I was in the Spirit, and behold, a throne stood in heaven, with one seated on the throne. </a:t>
            </a:r>
            <a:r>
              <a:rPr lang="en-GB" baseline="30000" dirty="0" smtClean="0"/>
              <a:t>3 </a:t>
            </a:r>
            <a:r>
              <a:rPr lang="en-GB" dirty="0" smtClean="0"/>
              <a:t>And he who sat there had the appearance of jasper and carnelian, and round the throne was a rainbow that had the appearance of an emerald. </a:t>
            </a:r>
            <a:r>
              <a:rPr lang="en-GB" baseline="30000" dirty="0" smtClean="0"/>
              <a:t>4 </a:t>
            </a:r>
            <a:r>
              <a:rPr lang="en-GB" dirty="0" smtClean="0"/>
              <a:t>Round the throne were twenty-four thrones, and seated on the thrones were twenty-four elders, clothed in white garments, with golden crowns on their heads. </a:t>
            </a:r>
            <a:r>
              <a:rPr lang="en-GB" baseline="30000" dirty="0" smtClean="0"/>
              <a:t>5 </a:t>
            </a:r>
            <a:r>
              <a:rPr lang="en-GB" dirty="0" smtClean="0"/>
              <a:t>From the throne came flashes of lightning, and rumblings</a:t>
            </a:r>
            <a:r>
              <a:rPr lang="en-GB" baseline="30000" dirty="0" smtClean="0"/>
              <a:t>[</a:t>
            </a:r>
            <a:r>
              <a:rPr lang="en-GB" baseline="30000" dirty="0" smtClean="0">
                <a:hlinkClick r:id="" tooltip="See footnote a"/>
              </a:rPr>
              <a:t>a</a:t>
            </a:r>
            <a:r>
              <a:rPr lang="en-GB" baseline="30000" dirty="0" smtClean="0"/>
              <a:t>]</a:t>
            </a:r>
            <a:r>
              <a:rPr lang="en-GB" dirty="0" smtClean="0"/>
              <a:t> and peals of thunder, and before the throne were burning seven torches of fire, which are the seven spirits of God, </a:t>
            </a:r>
            <a:r>
              <a:rPr lang="en-GB" baseline="30000" dirty="0" smtClean="0"/>
              <a:t>6 </a:t>
            </a:r>
            <a:r>
              <a:rPr lang="en-GB" dirty="0" smtClean="0"/>
              <a:t>and before the throne there was as it were a sea of glass, like crystal.</a:t>
            </a:r>
            <a:endParaRPr lang="en-GB" dirty="0"/>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Approaching Scripture</a:t>
            </a:r>
            <a:endParaRPr lang="en-GB" dirty="0"/>
          </a:p>
        </p:txBody>
      </p:sp>
      <p:sp>
        <p:nvSpPr>
          <p:cNvPr id="5" name="Content Placeholder 4"/>
          <p:cNvSpPr>
            <a:spLocks noGrp="1"/>
          </p:cNvSpPr>
          <p:nvPr>
            <p:ph idx="1"/>
          </p:nvPr>
        </p:nvSpPr>
        <p:spPr/>
        <p:txBody>
          <a:bodyPr/>
          <a:lstStyle/>
          <a:p>
            <a:r>
              <a:rPr lang="en-GB" dirty="0" smtClean="0"/>
              <a:t>Mary Magdalene</a:t>
            </a:r>
            <a:endParaRPr lang="en-GB" dirty="0"/>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approaches</a:t>
            </a:r>
            <a:endParaRPr lang="en-GB" dirty="0"/>
          </a:p>
        </p:txBody>
      </p:sp>
      <p:sp>
        <p:nvSpPr>
          <p:cNvPr id="3" name="Content Placeholder 2"/>
          <p:cNvSpPr>
            <a:spLocks noGrp="1"/>
          </p:cNvSpPr>
          <p:nvPr>
            <p:ph idx="1"/>
          </p:nvPr>
        </p:nvSpPr>
        <p:spPr/>
        <p:txBody>
          <a:bodyPr/>
          <a:lstStyle/>
          <a:p>
            <a:r>
              <a:rPr lang="en-GB" dirty="0" smtClean="0"/>
              <a:t>History</a:t>
            </a:r>
          </a:p>
          <a:p>
            <a:endParaRPr lang="en-GB" dirty="0" smtClean="0"/>
          </a:p>
          <a:p>
            <a:r>
              <a:rPr lang="en-GB" dirty="0" smtClean="0"/>
              <a:t>Literary</a:t>
            </a:r>
          </a:p>
          <a:p>
            <a:endParaRPr lang="en-GB" dirty="0" smtClean="0"/>
          </a:p>
          <a:p>
            <a:r>
              <a:rPr lang="en-GB" dirty="0" smtClean="0"/>
              <a:t>Liberationist</a:t>
            </a:r>
          </a:p>
          <a:p>
            <a:endParaRPr lang="en-GB" dirty="0" smtClean="0"/>
          </a:p>
          <a:p>
            <a:r>
              <a:rPr lang="en-GB" dirty="0" smtClean="0"/>
              <a:t>Bible as Drama or Story</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to="" calcmode="lin" valueType="num">
                                      <p:cBhvr>
                                        <p:cTn id="22" dur="1" fill="hold"/>
                                        <p:tgtEl>
                                          <p:spTgt spid="3">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Bible as Drama</a:t>
            </a:r>
            <a:endParaRPr lang="en-GB" dirty="0"/>
          </a:p>
        </p:txBody>
      </p:sp>
      <p:sp>
        <p:nvSpPr>
          <p:cNvPr id="3" name="Content Placeholder 2"/>
          <p:cNvSpPr>
            <a:spLocks noGrp="1"/>
          </p:cNvSpPr>
          <p:nvPr>
            <p:ph idx="1"/>
          </p:nvPr>
        </p:nvSpPr>
        <p:spPr/>
        <p:txBody>
          <a:bodyPr/>
          <a:lstStyle/>
          <a:p>
            <a:pPr>
              <a:lnSpc>
                <a:spcPct val="150000"/>
              </a:lnSpc>
            </a:pPr>
            <a:r>
              <a:rPr lang="en-GB" dirty="0" smtClean="0"/>
              <a:t>Act 1: Creation</a:t>
            </a:r>
          </a:p>
          <a:p>
            <a:pPr>
              <a:lnSpc>
                <a:spcPct val="150000"/>
              </a:lnSpc>
            </a:pPr>
            <a:r>
              <a:rPr lang="en-GB" dirty="0" smtClean="0"/>
              <a:t>Act 2: Fall</a:t>
            </a:r>
          </a:p>
          <a:p>
            <a:pPr>
              <a:lnSpc>
                <a:spcPct val="150000"/>
              </a:lnSpc>
            </a:pPr>
            <a:r>
              <a:rPr lang="en-GB" dirty="0" smtClean="0"/>
              <a:t>Act 3 Israel is chosen</a:t>
            </a:r>
          </a:p>
          <a:p>
            <a:pPr>
              <a:lnSpc>
                <a:spcPct val="150000"/>
              </a:lnSpc>
            </a:pPr>
            <a:r>
              <a:rPr lang="en-GB" dirty="0" smtClean="0"/>
              <a:t>Act 4: Jesus</a:t>
            </a:r>
          </a:p>
          <a:p>
            <a:pPr>
              <a:lnSpc>
                <a:spcPct val="150000"/>
              </a:lnSpc>
            </a:pPr>
            <a:r>
              <a:rPr lang="en-GB" dirty="0" smtClean="0"/>
              <a:t>Act 5: The Mission of the Church</a:t>
            </a:r>
          </a:p>
          <a:p>
            <a:pPr>
              <a:lnSpc>
                <a:spcPct val="150000"/>
              </a:lnSpc>
            </a:pPr>
            <a:r>
              <a:rPr lang="en-GB" dirty="0" smtClean="0"/>
              <a:t>Act 6: The Return of the King</a:t>
            </a:r>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eation.jpg"/>
          <p:cNvPicPr>
            <a:picLocks noChangeAspect="1"/>
          </p:cNvPicPr>
          <p:nvPr/>
        </p:nvPicPr>
        <p:blipFill>
          <a:blip r:embed="rId2" cstate="print"/>
          <a:stretch>
            <a:fillRect/>
          </a:stretch>
        </p:blipFill>
        <p:spPr>
          <a:xfrm>
            <a:off x="1043608" y="1052736"/>
            <a:ext cx="7056784" cy="5124889"/>
          </a:xfrm>
          <a:prstGeom prst="rect">
            <a:avLst/>
          </a:prstGeom>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ll.jpg"/>
          <p:cNvPicPr>
            <a:picLocks noChangeAspect="1"/>
          </p:cNvPicPr>
          <p:nvPr/>
        </p:nvPicPr>
        <p:blipFill>
          <a:blip r:embed="rId2" cstate="print"/>
          <a:stretch>
            <a:fillRect/>
          </a:stretch>
        </p:blipFill>
        <p:spPr>
          <a:xfrm>
            <a:off x="1476375" y="1062037"/>
            <a:ext cx="6191250" cy="4733925"/>
          </a:xfrm>
          <a:prstGeom prst="rect">
            <a:avLst/>
          </a:prstGeom>
        </p:spPr>
      </p:pic>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rael.jpg"/>
          <p:cNvPicPr>
            <a:picLocks noChangeAspect="1"/>
          </p:cNvPicPr>
          <p:nvPr/>
        </p:nvPicPr>
        <p:blipFill>
          <a:blip r:embed="rId2" cstate="print"/>
          <a:stretch>
            <a:fillRect/>
          </a:stretch>
        </p:blipFill>
        <p:spPr>
          <a:xfrm>
            <a:off x="2771800" y="1052736"/>
            <a:ext cx="3744416" cy="4998988"/>
          </a:xfrm>
          <a:prstGeom prst="rect">
            <a:avLst/>
          </a:prstGeom>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us.jpg"/>
          <p:cNvPicPr>
            <a:picLocks noChangeAspect="1"/>
          </p:cNvPicPr>
          <p:nvPr/>
        </p:nvPicPr>
        <p:blipFill>
          <a:blip r:embed="rId2" cstate="print"/>
          <a:stretch>
            <a:fillRect/>
          </a:stretch>
        </p:blipFill>
        <p:spPr>
          <a:xfrm>
            <a:off x="2411760" y="1196752"/>
            <a:ext cx="4608512" cy="4608512"/>
          </a:xfrm>
          <a:prstGeom prst="rect">
            <a:avLst/>
          </a:prstGeom>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urch.jpg"/>
          <p:cNvPicPr>
            <a:picLocks noChangeAspect="1"/>
          </p:cNvPicPr>
          <p:nvPr/>
        </p:nvPicPr>
        <p:blipFill>
          <a:blip r:embed="rId2" cstate="print"/>
          <a:stretch>
            <a:fillRect/>
          </a:stretch>
        </p:blipFill>
        <p:spPr>
          <a:xfrm>
            <a:off x="1475656" y="1052736"/>
            <a:ext cx="6030416" cy="4518792"/>
          </a:xfrm>
          <a:prstGeom prst="rect">
            <a:avLst/>
          </a:prstGeom>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Consistent themes</a:t>
            </a:r>
            <a:endParaRPr lang="en-GB" dirty="0"/>
          </a:p>
        </p:txBody>
      </p:sp>
      <p:sp>
        <p:nvSpPr>
          <p:cNvPr id="3" name="Content Placeholder 2"/>
          <p:cNvSpPr>
            <a:spLocks noGrp="1"/>
          </p:cNvSpPr>
          <p:nvPr>
            <p:ph idx="1"/>
          </p:nvPr>
        </p:nvSpPr>
        <p:spPr/>
        <p:txBody>
          <a:bodyPr/>
          <a:lstStyle/>
          <a:p>
            <a:r>
              <a:rPr lang="en-GB" dirty="0" smtClean="0"/>
              <a:t>God of grace and healing</a:t>
            </a:r>
          </a:p>
          <a:p>
            <a:endParaRPr lang="en-GB" dirty="0" smtClean="0"/>
          </a:p>
          <a:p>
            <a:r>
              <a:rPr lang="en-GB" dirty="0" smtClean="0"/>
              <a:t>God of invitation and inclusion</a:t>
            </a:r>
          </a:p>
          <a:p>
            <a:endParaRPr lang="en-GB" dirty="0" smtClean="0"/>
          </a:p>
          <a:p>
            <a:r>
              <a:rPr lang="en-GB" dirty="0" smtClean="0"/>
              <a:t>God of revelation and concealing</a:t>
            </a:r>
          </a:p>
          <a:p>
            <a:endParaRPr lang="en-GB" dirty="0" smtClean="0"/>
          </a:p>
          <a:p>
            <a:r>
              <a:rPr lang="en-GB" dirty="0" smtClean="0"/>
              <a:t>God who welcomes and embraces</a:t>
            </a:r>
          </a:p>
          <a:p>
            <a:endParaRPr lang="en-GB" dirty="0" smtClean="0"/>
          </a:p>
          <a:p>
            <a:r>
              <a:rPr lang="en-GB" dirty="0" smtClean="0"/>
              <a:t>God who allows (people) to stand outside</a:t>
            </a:r>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to="" calcmode="lin" valueType="num">
                                      <p:cBhvr>
                                        <p:cTn id="22" dur="1" fill="hold"/>
                                        <p:tgtEl>
                                          <p:spTgt spid="3">
                                            <p:txEl>
                                              <p:pRg st="6" end="6"/>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to="" calcmode="lin" valueType="num">
                                      <p:cBhvr>
                                        <p:cTn id="27" dur="1" fill="hold"/>
                                        <p:tgtEl>
                                          <p:spTgt spid="3">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Bible as story</a:t>
            </a:r>
            <a:endParaRPr lang="en-GB" dirty="0"/>
          </a:p>
        </p:txBody>
      </p:sp>
      <p:sp>
        <p:nvSpPr>
          <p:cNvPr id="3" name="Content Placeholder 2"/>
          <p:cNvSpPr>
            <a:spLocks noGrp="1"/>
          </p:cNvSpPr>
          <p:nvPr>
            <p:ph idx="1"/>
          </p:nvPr>
        </p:nvSpPr>
        <p:spPr/>
        <p:txBody>
          <a:bodyPr/>
          <a:lstStyle/>
          <a:p>
            <a:r>
              <a:rPr lang="en-GB" dirty="0" smtClean="0"/>
              <a:t>Takes seriously the narrative</a:t>
            </a:r>
          </a:p>
          <a:p>
            <a:endParaRPr lang="en-GB" dirty="0" smtClean="0"/>
          </a:p>
          <a:p>
            <a:r>
              <a:rPr lang="en-GB" dirty="0" smtClean="0"/>
              <a:t>Embraces the loose ends (all stories have them)</a:t>
            </a:r>
          </a:p>
          <a:p>
            <a:endParaRPr lang="en-GB" dirty="0" smtClean="0"/>
          </a:p>
          <a:p>
            <a:r>
              <a:rPr lang="en-GB" dirty="0" smtClean="0"/>
              <a:t>Allows each of us to participate</a:t>
            </a:r>
          </a:p>
          <a:p>
            <a:endParaRPr lang="en-GB" dirty="0" smtClean="0"/>
          </a:p>
          <a:p>
            <a:endParaRPr lang="en-GB"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week:</a:t>
            </a:r>
            <a:endParaRPr lang="en-GB" dirty="0"/>
          </a:p>
        </p:txBody>
      </p:sp>
      <p:sp>
        <p:nvSpPr>
          <p:cNvPr id="3" name="Content Placeholder 2"/>
          <p:cNvSpPr>
            <a:spLocks noGrp="1"/>
          </p:cNvSpPr>
          <p:nvPr>
            <p:ph idx="1"/>
          </p:nvPr>
        </p:nvSpPr>
        <p:spPr/>
        <p:txBody>
          <a:bodyPr/>
          <a:lstStyle/>
          <a:p>
            <a:r>
              <a:rPr lang="en-GB" dirty="0" smtClean="0"/>
              <a:t>Creation and Fall</a:t>
            </a:r>
          </a:p>
          <a:p>
            <a:endParaRPr lang="en-GB" dirty="0" smtClean="0"/>
          </a:p>
          <a:p>
            <a:r>
              <a:rPr lang="en-GB" dirty="0" smtClean="0"/>
              <a:t>Please read Genesis 1-2, Psalm 8 and Isaiah 41</a:t>
            </a:r>
          </a:p>
          <a:p>
            <a:endParaRPr lang="en-GB" dirty="0" smtClean="0"/>
          </a:p>
          <a:p>
            <a:r>
              <a:rPr lang="en-GB" dirty="0" smtClean="0"/>
              <a:t>Spend some time thinking about all the times the Gospel writers showed that Jesus had power over all creation.</a:t>
            </a:r>
          </a:p>
        </p:txBody>
      </p:sp>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comfortable are the Scriptures if you have a place in the story?</a:t>
            </a:r>
            <a:endParaRPr lang="en-GB" dirty="0"/>
          </a:p>
        </p:txBody>
      </p:sp>
      <p:pic>
        <p:nvPicPr>
          <p:cNvPr id="4" name="Content Placeholder 3" descr="stop clock.png"/>
          <p:cNvPicPr>
            <a:picLocks noGrp="1" noChangeAspect="1"/>
          </p:cNvPicPr>
          <p:nvPr>
            <p:ph idx="1"/>
          </p:nvPr>
        </p:nvPicPr>
        <p:blipFill>
          <a:blip r:embed="rId2" cstate="print"/>
          <a:stretch>
            <a:fillRect/>
          </a:stretch>
        </p:blipFill>
        <p:spPr>
          <a:xfrm>
            <a:off x="6804248" y="4077072"/>
            <a:ext cx="1744900" cy="2208734"/>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style.rotation</p:attrName>
                                        </p:attrNameLst>
                                      </p:cBhvr>
                                      <p:tavLst>
                                        <p:tav tm="0">
                                          <p:val>
                                            <p:fltVal val="720"/>
                                          </p:val>
                                        </p:tav>
                                        <p:tav tm="100000">
                                          <p:val>
                                            <p:fltVal val="0"/>
                                          </p:val>
                                        </p:tav>
                                      </p:tavLst>
                                    </p:anim>
                                    <p:anim calcmode="lin" valueType="num">
                                      <p:cBhvr>
                                        <p:cTn id="14" dur="2000" fill="hold"/>
                                        <p:tgtEl>
                                          <p:spTgt spid="4"/>
                                        </p:tgtEl>
                                        <p:attrNameLst>
                                          <p:attrName>ppt_h</p:attrName>
                                        </p:attrNameLst>
                                      </p:cBhvr>
                                      <p:tavLst>
                                        <p:tav tm="0">
                                          <p:val>
                                            <p:fltVal val="0"/>
                                          </p:val>
                                        </p:tav>
                                        <p:tav tm="100000">
                                          <p:val>
                                            <p:strVal val="#ppt_h"/>
                                          </p:val>
                                        </p:tav>
                                      </p:tavLst>
                                    </p:anim>
                                    <p:anim calcmode="lin" valueType="num">
                                      <p:cBhvr>
                                        <p:cTn id="15"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921</TotalTime>
  <Words>1320</Words>
  <Application>Microsoft Office PowerPoint</Application>
  <PresentationFormat>On-screen Show (4:3)</PresentationFormat>
  <Paragraphs>134</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Urban</vt:lpstr>
      <vt:lpstr>God’s Story, our story</vt:lpstr>
      <vt:lpstr>Aims </vt:lpstr>
      <vt:lpstr>Opening Activity</vt:lpstr>
      <vt:lpstr>The Church of England</vt:lpstr>
      <vt:lpstr>Slide 5</vt:lpstr>
      <vt:lpstr>Collect for Bible Sunday </vt:lpstr>
      <vt:lpstr>The Scriptures season our services</vt:lpstr>
      <vt:lpstr>In the following ways</vt:lpstr>
      <vt:lpstr>Two Volumes</vt:lpstr>
      <vt:lpstr>Slide 10</vt:lpstr>
      <vt:lpstr>Old Testament</vt:lpstr>
      <vt:lpstr>Different culture</vt:lpstr>
      <vt:lpstr>Different language</vt:lpstr>
      <vt:lpstr>Different types of literature</vt:lpstr>
      <vt:lpstr>The Old Testament has</vt:lpstr>
      <vt:lpstr>Narrative </vt:lpstr>
      <vt:lpstr>History </vt:lpstr>
      <vt:lpstr>Wisdom </vt:lpstr>
      <vt:lpstr>Romance </vt:lpstr>
      <vt:lpstr>Prophecy </vt:lpstr>
      <vt:lpstr>Apocalyptic </vt:lpstr>
      <vt:lpstr>New Testament</vt:lpstr>
      <vt:lpstr>Different culture</vt:lpstr>
      <vt:lpstr>Different language</vt:lpstr>
      <vt:lpstr>The New Testament</vt:lpstr>
      <vt:lpstr>Story </vt:lpstr>
      <vt:lpstr>Letters </vt:lpstr>
      <vt:lpstr>Apocalyptic </vt:lpstr>
      <vt:lpstr>Approaching Scripture</vt:lpstr>
      <vt:lpstr>Different approaches</vt:lpstr>
      <vt:lpstr>The Bible as Drama</vt:lpstr>
      <vt:lpstr>Slide 32</vt:lpstr>
      <vt:lpstr>Slide 33</vt:lpstr>
      <vt:lpstr>Slide 34</vt:lpstr>
      <vt:lpstr>Slide 35</vt:lpstr>
      <vt:lpstr>Slide 36</vt:lpstr>
      <vt:lpstr>Consistent themes</vt:lpstr>
      <vt:lpstr>The Bible as story</vt:lpstr>
      <vt:lpstr>Next week:</vt:lpstr>
      <vt:lpstr>How comfortable are the Scriptures if you have a place in the story?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Story, our story</dc:title>
  <dc:creator>Kevin Ellis</dc:creator>
  <cp:lastModifiedBy>Kevin</cp:lastModifiedBy>
  <cp:revision>63</cp:revision>
  <dcterms:created xsi:type="dcterms:W3CDTF">2013-02-11T11:11:17Z</dcterms:created>
  <dcterms:modified xsi:type="dcterms:W3CDTF">2013-04-24T17:21:56Z</dcterms:modified>
</cp:coreProperties>
</file>